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4" r:id="rId4"/>
  </p:sldMasterIdLst>
  <p:notesMasterIdLst>
    <p:notesMasterId r:id="rId20"/>
  </p:notesMasterIdLst>
  <p:sldIdLst>
    <p:sldId id="288" r:id="rId5"/>
    <p:sldId id="294" r:id="rId6"/>
    <p:sldId id="257" r:id="rId7"/>
    <p:sldId id="499" r:id="rId8"/>
    <p:sldId id="289" r:id="rId9"/>
    <p:sldId id="292" r:id="rId10"/>
    <p:sldId id="261" r:id="rId11"/>
    <p:sldId id="491" r:id="rId12"/>
    <p:sldId id="287" r:id="rId13"/>
    <p:sldId id="498" r:id="rId14"/>
    <p:sldId id="275" r:id="rId15"/>
    <p:sldId id="500" r:id="rId16"/>
    <p:sldId id="492" r:id="rId17"/>
    <p:sldId id="486" r:id="rId18"/>
    <p:sldId id="271" r:id="rId19"/>
  </p:sldIdLst>
  <p:sldSz cx="12192000" cy="6858000"/>
  <p:notesSz cx="6858000" cy="9144000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6E99D659-1023-C984-06A3-973BB2F462AA}" name="Anni Ketola" initials="AK" userId="S::anni.ketola@skillsfinland.fi::c3327938-5acc-4bb0-9f2a-bdc28c8405ac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2D0EB"/>
    <a:srgbClr val="FFE200"/>
    <a:srgbClr val="052A5E"/>
    <a:srgbClr val="5D2875"/>
    <a:srgbClr val="FF6000"/>
    <a:srgbClr val="FFFFFF"/>
    <a:srgbClr val="97D700"/>
    <a:srgbClr val="00BBE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8C7C3D7-F762-4E44-AF23-5AC22E9E0D73}" v="6" dt="2024-11-19T09:02:03.62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 showGuides="1">
      <p:cViewPr varScale="1">
        <p:scale>
          <a:sx n="77" d="100"/>
          <a:sy n="77" d="100"/>
        </p:scale>
        <p:origin x="232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microsoft.com/office/2015/10/relationships/revisionInfo" Target="revisionInfo.xml"/><Relationship Id="rId3" Type="http://schemas.openxmlformats.org/officeDocument/2006/relationships/customXml" Target="../customXml/item3.xml"/><Relationship Id="rId21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viewProps" Target="viewProps.xml"/><Relationship Id="rId27" Type="http://schemas.microsoft.com/office/2018/10/relationships/authors" Target="author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Katja Katajamäki" userId="313ff97a-eef2-4bef-a7de-88f974077176" providerId="ADAL" clId="{D8C7C3D7-F762-4E44-AF23-5AC22E9E0D73}"/>
    <pc:docChg chg="undo custSel addSld delSld modSld sldOrd">
      <pc:chgData name="Katja Katajamäki" userId="313ff97a-eef2-4bef-a7de-88f974077176" providerId="ADAL" clId="{D8C7C3D7-F762-4E44-AF23-5AC22E9E0D73}" dt="2024-11-19T10:42:20.511" v="383" actId="6549"/>
      <pc:docMkLst>
        <pc:docMk/>
      </pc:docMkLst>
      <pc:sldChg chg="del">
        <pc:chgData name="Katja Katajamäki" userId="313ff97a-eef2-4bef-a7de-88f974077176" providerId="ADAL" clId="{D8C7C3D7-F762-4E44-AF23-5AC22E9E0D73}" dt="2024-11-19T09:39:04.100" v="337" actId="47"/>
        <pc:sldMkLst>
          <pc:docMk/>
          <pc:sldMk cId="353353772" sldId="263"/>
        </pc:sldMkLst>
      </pc:sldChg>
      <pc:sldChg chg="del">
        <pc:chgData name="Katja Katajamäki" userId="313ff97a-eef2-4bef-a7de-88f974077176" providerId="ADAL" clId="{D8C7C3D7-F762-4E44-AF23-5AC22E9E0D73}" dt="2024-11-19T09:39:14.020" v="340" actId="47"/>
        <pc:sldMkLst>
          <pc:docMk/>
          <pc:sldMk cId="3110909010" sldId="282"/>
        </pc:sldMkLst>
      </pc:sldChg>
      <pc:sldChg chg="modSp mod">
        <pc:chgData name="Katja Katajamäki" userId="313ff97a-eef2-4bef-a7de-88f974077176" providerId="ADAL" clId="{D8C7C3D7-F762-4E44-AF23-5AC22E9E0D73}" dt="2024-11-15T11:45:25.942" v="5" actId="20577"/>
        <pc:sldMkLst>
          <pc:docMk/>
          <pc:sldMk cId="2808009729" sldId="288"/>
        </pc:sldMkLst>
        <pc:spChg chg="mod">
          <ac:chgData name="Katja Katajamäki" userId="313ff97a-eef2-4bef-a7de-88f974077176" providerId="ADAL" clId="{D8C7C3D7-F762-4E44-AF23-5AC22E9E0D73}" dt="2024-11-15T11:45:25.942" v="5" actId="20577"/>
          <ac:spMkLst>
            <pc:docMk/>
            <pc:sldMk cId="2808009729" sldId="288"/>
            <ac:spMk id="2" creationId="{63083C49-02B8-DC52-91AA-BDCE7D97D394}"/>
          </ac:spMkLst>
        </pc:spChg>
      </pc:sldChg>
      <pc:sldChg chg="add del">
        <pc:chgData name="Katja Katajamäki" userId="313ff97a-eef2-4bef-a7de-88f974077176" providerId="ADAL" clId="{D8C7C3D7-F762-4E44-AF23-5AC22E9E0D73}" dt="2024-11-19T09:39:09.209" v="339" actId="47"/>
        <pc:sldMkLst>
          <pc:docMk/>
          <pc:sldMk cId="1751812380" sldId="289"/>
        </pc:sldMkLst>
      </pc:sldChg>
      <pc:sldChg chg="del">
        <pc:chgData name="Katja Katajamäki" userId="313ff97a-eef2-4bef-a7de-88f974077176" providerId="ADAL" clId="{D8C7C3D7-F762-4E44-AF23-5AC22E9E0D73}" dt="2024-11-19T09:39:23.994" v="341" actId="47"/>
        <pc:sldMkLst>
          <pc:docMk/>
          <pc:sldMk cId="4053146265" sldId="290"/>
        </pc:sldMkLst>
      </pc:sldChg>
      <pc:sldChg chg="del">
        <pc:chgData name="Katja Katajamäki" userId="313ff97a-eef2-4bef-a7de-88f974077176" providerId="ADAL" clId="{D8C7C3D7-F762-4E44-AF23-5AC22E9E0D73}" dt="2024-11-15T11:45:50.892" v="8" actId="47"/>
        <pc:sldMkLst>
          <pc:docMk/>
          <pc:sldMk cId="3234527801" sldId="291"/>
        </pc:sldMkLst>
      </pc:sldChg>
      <pc:sldChg chg="del">
        <pc:chgData name="Katja Katajamäki" userId="313ff97a-eef2-4bef-a7de-88f974077176" providerId="ADAL" clId="{D8C7C3D7-F762-4E44-AF23-5AC22E9E0D73}" dt="2024-11-15T11:46:09.891" v="14" actId="47"/>
        <pc:sldMkLst>
          <pc:docMk/>
          <pc:sldMk cId="230409415" sldId="298"/>
        </pc:sldMkLst>
      </pc:sldChg>
      <pc:sldChg chg="del">
        <pc:chgData name="Katja Katajamäki" userId="313ff97a-eef2-4bef-a7de-88f974077176" providerId="ADAL" clId="{D8C7C3D7-F762-4E44-AF23-5AC22E9E0D73}" dt="2024-11-15T11:45:44.911" v="7" actId="47"/>
        <pc:sldMkLst>
          <pc:docMk/>
          <pc:sldMk cId="3776749264" sldId="320"/>
        </pc:sldMkLst>
      </pc:sldChg>
      <pc:sldChg chg="del">
        <pc:chgData name="Katja Katajamäki" userId="313ff97a-eef2-4bef-a7de-88f974077176" providerId="ADAL" clId="{D8C7C3D7-F762-4E44-AF23-5AC22E9E0D73}" dt="2024-11-15T11:45:43.932" v="6" actId="47"/>
        <pc:sldMkLst>
          <pc:docMk/>
          <pc:sldMk cId="1397791245" sldId="452"/>
        </pc:sldMkLst>
      </pc:sldChg>
      <pc:sldChg chg="del">
        <pc:chgData name="Katja Katajamäki" userId="313ff97a-eef2-4bef-a7de-88f974077176" providerId="ADAL" clId="{D8C7C3D7-F762-4E44-AF23-5AC22E9E0D73}" dt="2024-11-15T11:45:52.919" v="10" actId="47"/>
        <pc:sldMkLst>
          <pc:docMk/>
          <pc:sldMk cId="3221499252" sldId="455"/>
        </pc:sldMkLst>
      </pc:sldChg>
      <pc:sldChg chg="del">
        <pc:chgData name="Katja Katajamäki" userId="313ff97a-eef2-4bef-a7de-88f974077176" providerId="ADAL" clId="{D8C7C3D7-F762-4E44-AF23-5AC22E9E0D73}" dt="2024-11-15T11:45:51.849" v="9" actId="47"/>
        <pc:sldMkLst>
          <pc:docMk/>
          <pc:sldMk cId="2061926608" sldId="457"/>
        </pc:sldMkLst>
      </pc:sldChg>
      <pc:sldChg chg="del">
        <pc:chgData name="Katja Katajamäki" userId="313ff97a-eef2-4bef-a7de-88f974077176" providerId="ADAL" clId="{D8C7C3D7-F762-4E44-AF23-5AC22E9E0D73}" dt="2024-11-15T11:45:53.782" v="11" actId="47"/>
        <pc:sldMkLst>
          <pc:docMk/>
          <pc:sldMk cId="1554362842" sldId="482"/>
        </pc:sldMkLst>
      </pc:sldChg>
      <pc:sldChg chg="del">
        <pc:chgData name="Katja Katajamäki" userId="313ff97a-eef2-4bef-a7de-88f974077176" providerId="ADAL" clId="{D8C7C3D7-F762-4E44-AF23-5AC22E9E0D73}" dt="2024-11-15T11:45:55.307" v="12" actId="47"/>
        <pc:sldMkLst>
          <pc:docMk/>
          <pc:sldMk cId="2158002816" sldId="483"/>
        </pc:sldMkLst>
      </pc:sldChg>
      <pc:sldChg chg="del">
        <pc:chgData name="Katja Katajamäki" userId="313ff97a-eef2-4bef-a7de-88f974077176" providerId="ADAL" clId="{D8C7C3D7-F762-4E44-AF23-5AC22E9E0D73}" dt="2024-11-15T11:45:56.196" v="13" actId="47"/>
        <pc:sldMkLst>
          <pc:docMk/>
          <pc:sldMk cId="1073027477" sldId="485"/>
        </pc:sldMkLst>
      </pc:sldChg>
      <pc:sldChg chg="del">
        <pc:chgData name="Katja Katajamäki" userId="313ff97a-eef2-4bef-a7de-88f974077176" providerId="ADAL" clId="{D8C7C3D7-F762-4E44-AF23-5AC22E9E0D73}" dt="2024-11-15T11:46:13.174" v="15" actId="47"/>
        <pc:sldMkLst>
          <pc:docMk/>
          <pc:sldMk cId="2502458808" sldId="487"/>
        </pc:sldMkLst>
      </pc:sldChg>
      <pc:sldChg chg="del">
        <pc:chgData name="Katja Katajamäki" userId="313ff97a-eef2-4bef-a7de-88f974077176" providerId="ADAL" clId="{D8C7C3D7-F762-4E44-AF23-5AC22E9E0D73}" dt="2024-11-15T11:46:21.715" v="16" actId="47"/>
        <pc:sldMkLst>
          <pc:docMk/>
          <pc:sldMk cId="33585675" sldId="488"/>
        </pc:sldMkLst>
      </pc:sldChg>
      <pc:sldChg chg="del">
        <pc:chgData name="Katja Katajamäki" userId="313ff97a-eef2-4bef-a7de-88f974077176" providerId="ADAL" clId="{D8C7C3D7-F762-4E44-AF23-5AC22E9E0D73}" dt="2024-11-15T11:46:23.412" v="17" actId="47"/>
        <pc:sldMkLst>
          <pc:docMk/>
          <pc:sldMk cId="893288823" sldId="489"/>
        </pc:sldMkLst>
      </pc:sldChg>
      <pc:sldChg chg="del">
        <pc:chgData name="Katja Katajamäki" userId="313ff97a-eef2-4bef-a7de-88f974077176" providerId="ADAL" clId="{D8C7C3D7-F762-4E44-AF23-5AC22E9E0D73}" dt="2024-11-19T09:39:01.068" v="336" actId="47"/>
        <pc:sldMkLst>
          <pc:docMk/>
          <pc:sldMk cId="3809713853" sldId="490"/>
        </pc:sldMkLst>
      </pc:sldChg>
      <pc:sldChg chg="modSp new mod">
        <pc:chgData name="Katja Katajamäki" userId="313ff97a-eef2-4bef-a7de-88f974077176" providerId="ADAL" clId="{D8C7C3D7-F762-4E44-AF23-5AC22E9E0D73}" dt="2024-11-15T11:47:08.482" v="77" actId="20577"/>
        <pc:sldMkLst>
          <pc:docMk/>
          <pc:sldMk cId="911977138" sldId="493"/>
        </pc:sldMkLst>
        <pc:spChg chg="mod">
          <ac:chgData name="Katja Katajamäki" userId="313ff97a-eef2-4bef-a7de-88f974077176" providerId="ADAL" clId="{D8C7C3D7-F762-4E44-AF23-5AC22E9E0D73}" dt="2024-11-15T11:47:08.482" v="77" actId="20577"/>
          <ac:spMkLst>
            <pc:docMk/>
            <pc:sldMk cId="911977138" sldId="493"/>
            <ac:spMk id="2" creationId="{B2365EBB-B072-85E5-0B71-6C2E6AD40449}"/>
          </ac:spMkLst>
        </pc:spChg>
      </pc:sldChg>
      <pc:sldChg chg="addSp modSp new mod">
        <pc:chgData name="Katja Katajamäki" userId="313ff97a-eef2-4bef-a7de-88f974077176" providerId="ADAL" clId="{D8C7C3D7-F762-4E44-AF23-5AC22E9E0D73}" dt="2024-11-19T08:38:02.671" v="279" actId="20577"/>
        <pc:sldMkLst>
          <pc:docMk/>
          <pc:sldMk cId="827030123" sldId="494"/>
        </pc:sldMkLst>
        <pc:spChg chg="mod">
          <ac:chgData name="Katja Katajamäki" userId="313ff97a-eef2-4bef-a7de-88f974077176" providerId="ADAL" clId="{D8C7C3D7-F762-4E44-AF23-5AC22E9E0D73}" dt="2024-11-19T08:34:50.503" v="159" actId="1076"/>
          <ac:spMkLst>
            <pc:docMk/>
            <pc:sldMk cId="827030123" sldId="494"/>
            <ac:spMk id="2" creationId="{EF9A9D70-0811-0659-718D-BE7D96FC7FCF}"/>
          </ac:spMkLst>
        </pc:spChg>
        <pc:spChg chg="mod">
          <ac:chgData name="Katja Katajamäki" userId="313ff97a-eef2-4bef-a7de-88f974077176" providerId="ADAL" clId="{D8C7C3D7-F762-4E44-AF23-5AC22E9E0D73}" dt="2024-11-19T08:38:02.671" v="279" actId="20577"/>
          <ac:spMkLst>
            <pc:docMk/>
            <pc:sldMk cId="827030123" sldId="494"/>
            <ac:spMk id="3" creationId="{B240A5D4-165D-92CA-CA9A-AF335E855541}"/>
          </ac:spMkLst>
        </pc:spChg>
        <pc:picChg chg="add mod">
          <ac:chgData name="Katja Katajamäki" userId="313ff97a-eef2-4bef-a7de-88f974077176" providerId="ADAL" clId="{D8C7C3D7-F762-4E44-AF23-5AC22E9E0D73}" dt="2024-11-19T08:33:51.090" v="82" actId="1076"/>
          <ac:picMkLst>
            <pc:docMk/>
            <pc:sldMk cId="827030123" sldId="494"/>
            <ac:picMk id="5" creationId="{107DFD4E-BB4B-A82F-1345-4ABDF65EB97D}"/>
          </ac:picMkLst>
        </pc:picChg>
        <pc:picChg chg="add mod">
          <ac:chgData name="Katja Katajamäki" userId="313ff97a-eef2-4bef-a7de-88f974077176" providerId="ADAL" clId="{D8C7C3D7-F762-4E44-AF23-5AC22E9E0D73}" dt="2024-11-19T08:36:10.027" v="277" actId="1076"/>
          <ac:picMkLst>
            <pc:docMk/>
            <pc:sldMk cId="827030123" sldId="494"/>
            <ac:picMk id="7" creationId="{B2EE19F8-6B29-23AC-5FDC-35E5B8E0D17D}"/>
          </ac:picMkLst>
        </pc:picChg>
      </pc:sldChg>
      <pc:sldChg chg="modSp new mod ord">
        <pc:chgData name="Katja Katajamäki" userId="313ff97a-eef2-4bef-a7de-88f974077176" providerId="ADAL" clId="{D8C7C3D7-F762-4E44-AF23-5AC22E9E0D73}" dt="2024-11-19T09:38:50.734" v="335"/>
        <pc:sldMkLst>
          <pc:docMk/>
          <pc:sldMk cId="4113576759" sldId="495"/>
        </pc:sldMkLst>
        <pc:spChg chg="mod">
          <ac:chgData name="Katja Katajamäki" userId="313ff97a-eef2-4bef-a7de-88f974077176" providerId="ADAL" clId="{D8C7C3D7-F762-4E44-AF23-5AC22E9E0D73}" dt="2024-11-19T08:59:43.269" v="297" actId="20577"/>
          <ac:spMkLst>
            <pc:docMk/>
            <pc:sldMk cId="4113576759" sldId="495"/>
            <ac:spMk id="2" creationId="{FB93E619-D78D-5588-106A-F98C49ABD601}"/>
          </ac:spMkLst>
        </pc:spChg>
      </pc:sldChg>
      <pc:sldChg chg="addSp delSp modSp new mod ord">
        <pc:chgData name="Katja Katajamäki" userId="313ff97a-eef2-4bef-a7de-88f974077176" providerId="ADAL" clId="{D8C7C3D7-F762-4E44-AF23-5AC22E9E0D73}" dt="2024-11-19T09:38:48.677" v="333"/>
        <pc:sldMkLst>
          <pc:docMk/>
          <pc:sldMk cId="216845778" sldId="496"/>
        </pc:sldMkLst>
        <pc:spChg chg="mod">
          <ac:chgData name="Katja Katajamäki" userId="313ff97a-eef2-4bef-a7de-88f974077176" providerId="ADAL" clId="{D8C7C3D7-F762-4E44-AF23-5AC22E9E0D73}" dt="2024-11-19T09:00:45.595" v="317" actId="14100"/>
          <ac:spMkLst>
            <pc:docMk/>
            <pc:sldMk cId="216845778" sldId="496"/>
            <ac:spMk id="2" creationId="{9893450F-E3D4-5C6D-64C4-CCB71D66E7E8}"/>
          </ac:spMkLst>
        </pc:spChg>
        <pc:spChg chg="del mod">
          <ac:chgData name="Katja Katajamäki" userId="313ff97a-eef2-4bef-a7de-88f974077176" providerId="ADAL" clId="{D8C7C3D7-F762-4E44-AF23-5AC22E9E0D73}" dt="2024-11-19T09:01:16.383" v="318" actId="931"/>
          <ac:spMkLst>
            <pc:docMk/>
            <pc:sldMk cId="216845778" sldId="496"/>
            <ac:spMk id="3" creationId="{A94FFAFA-27A2-838A-79A0-BF83C8A30AA3}"/>
          </ac:spMkLst>
        </pc:spChg>
        <pc:spChg chg="add mod">
          <ac:chgData name="Katja Katajamäki" userId="313ff97a-eef2-4bef-a7de-88f974077176" providerId="ADAL" clId="{D8C7C3D7-F762-4E44-AF23-5AC22E9E0D73}" dt="2024-11-19T09:09:05.820" v="331" actId="478"/>
          <ac:spMkLst>
            <pc:docMk/>
            <pc:sldMk cId="216845778" sldId="496"/>
            <ac:spMk id="11" creationId="{47C99112-BA5A-45E1-FCC7-90C739CCCA3F}"/>
          </ac:spMkLst>
        </pc:spChg>
        <pc:picChg chg="add del mod">
          <ac:chgData name="Katja Katajamäki" userId="313ff97a-eef2-4bef-a7de-88f974077176" providerId="ADAL" clId="{D8C7C3D7-F762-4E44-AF23-5AC22E9E0D73}" dt="2024-11-19T09:09:05.820" v="331" actId="478"/>
          <ac:picMkLst>
            <pc:docMk/>
            <pc:sldMk cId="216845778" sldId="496"/>
            <ac:picMk id="5" creationId="{E405D999-C88B-C5C7-86C7-CC5DF995008E}"/>
          </ac:picMkLst>
        </pc:picChg>
        <pc:picChg chg="add del mod">
          <ac:chgData name="Katja Katajamäki" userId="313ff97a-eef2-4bef-a7de-88f974077176" providerId="ADAL" clId="{D8C7C3D7-F762-4E44-AF23-5AC22E9E0D73}" dt="2024-11-19T09:01:48.020" v="326" actId="478"/>
          <ac:picMkLst>
            <pc:docMk/>
            <pc:sldMk cId="216845778" sldId="496"/>
            <ac:picMk id="7" creationId="{625063C0-FF4A-E1C8-91C1-6EC104152AE5}"/>
          </ac:picMkLst>
        </pc:picChg>
        <pc:picChg chg="add del mod">
          <ac:chgData name="Katja Katajamäki" userId="313ff97a-eef2-4bef-a7de-88f974077176" providerId="ADAL" clId="{D8C7C3D7-F762-4E44-AF23-5AC22E9E0D73}" dt="2024-11-19T09:02:06.342" v="330" actId="478"/>
          <ac:picMkLst>
            <pc:docMk/>
            <pc:sldMk cId="216845778" sldId="496"/>
            <ac:picMk id="9" creationId="{A1F73700-6680-C145-F815-24781B0321A2}"/>
          </ac:picMkLst>
        </pc:picChg>
      </pc:sldChg>
      <pc:sldChg chg="modSp add mod">
        <pc:chgData name="Katja Katajamäki" userId="313ff97a-eef2-4bef-a7de-88f974077176" providerId="ADAL" clId="{D8C7C3D7-F762-4E44-AF23-5AC22E9E0D73}" dt="2024-11-19T10:42:20.511" v="383" actId="6549"/>
        <pc:sldMkLst>
          <pc:docMk/>
          <pc:sldMk cId="2947508067" sldId="497"/>
        </pc:sldMkLst>
        <pc:spChg chg="mod">
          <ac:chgData name="Katja Katajamäki" userId="313ff97a-eef2-4bef-a7de-88f974077176" providerId="ADAL" clId="{D8C7C3D7-F762-4E44-AF23-5AC22E9E0D73}" dt="2024-11-19T10:42:20.511" v="383" actId="6549"/>
          <ac:spMkLst>
            <pc:docMk/>
            <pc:sldMk cId="2947508067" sldId="497"/>
            <ac:spMk id="2" creationId="{92BA752E-D78B-BA02-E665-26FDEEC4363B}"/>
          </ac:spMkLst>
        </pc:spChg>
      </pc:sldChg>
      <pc:sldMasterChg chg="delSldLayout">
        <pc:chgData name="Katja Katajamäki" userId="313ff97a-eef2-4bef-a7de-88f974077176" providerId="ADAL" clId="{D8C7C3D7-F762-4E44-AF23-5AC22E9E0D73}" dt="2024-11-15T11:45:55.307" v="12" actId="47"/>
        <pc:sldMasterMkLst>
          <pc:docMk/>
          <pc:sldMasterMk cId="1853956090" sldId="2147483674"/>
        </pc:sldMasterMkLst>
        <pc:sldLayoutChg chg="del">
          <pc:chgData name="Katja Katajamäki" userId="313ff97a-eef2-4bef-a7de-88f974077176" providerId="ADAL" clId="{D8C7C3D7-F762-4E44-AF23-5AC22E9E0D73}" dt="2024-11-15T11:45:55.307" v="12" actId="47"/>
          <pc:sldLayoutMkLst>
            <pc:docMk/>
            <pc:sldMasterMk cId="1853956090" sldId="2147483674"/>
            <pc:sldLayoutMk cId="3947216142" sldId="2147483700"/>
          </pc:sldLayoutMkLst>
        </pc:sldLayoutChg>
        <pc:sldLayoutChg chg="del">
          <pc:chgData name="Katja Katajamäki" userId="313ff97a-eef2-4bef-a7de-88f974077176" providerId="ADAL" clId="{D8C7C3D7-F762-4E44-AF23-5AC22E9E0D73}" dt="2024-11-15T11:45:51.849" v="9" actId="47"/>
          <pc:sldLayoutMkLst>
            <pc:docMk/>
            <pc:sldMasterMk cId="1853956090" sldId="2147483674"/>
            <pc:sldLayoutMk cId="2496199355" sldId="2147483701"/>
          </pc:sldLayoutMkLst>
        </pc:sldLayoutChg>
        <pc:sldLayoutChg chg="del">
          <pc:chgData name="Katja Katajamäki" userId="313ff97a-eef2-4bef-a7de-88f974077176" providerId="ADAL" clId="{D8C7C3D7-F762-4E44-AF23-5AC22E9E0D73}" dt="2024-11-15T11:45:44.911" v="7" actId="47"/>
          <pc:sldLayoutMkLst>
            <pc:docMk/>
            <pc:sldMasterMk cId="1853956090" sldId="2147483674"/>
            <pc:sldLayoutMk cId="3581615120" sldId="2147483702"/>
          </pc:sldLayoutMkLst>
        </pc:sldLayoutChg>
      </pc:sldMaster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7D2F6BC-C3AC-471B-A838-B70FD4272352}" type="datetimeFigureOut">
              <a:rPr lang="fi-FI" smtClean="0"/>
              <a:t>25.11.2024</a:t>
            </a:fld>
            <a:endParaRPr lang="fi-FI"/>
          </a:p>
        </p:txBody>
      </p:sp>
      <p:sp>
        <p:nvSpPr>
          <p:cNvPr id="4" name="Dian kuvan paikkamerkki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i-FI"/>
          </a:p>
        </p:txBody>
      </p:sp>
      <p:sp>
        <p:nvSpPr>
          <p:cNvPr id="5" name="Huomautusten paikkamerkki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92AD96A-2756-48D5-983B-63C214F57679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6809088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A64E3C18-FA14-4185-BE65-FDB45FD88D6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16741" y="2060965"/>
            <a:ext cx="8758518" cy="2798901"/>
          </a:xfrm>
        </p:spPr>
        <p:txBody>
          <a:bodyPr anchor="ctr" anchorCtr="0"/>
          <a:lstStyle>
            <a:lvl1pPr algn="ctr">
              <a:lnSpc>
                <a:spcPct val="80000"/>
              </a:lnSpc>
              <a:defRPr sz="6500">
                <a:solidFill>
                  <a:schemeClr val="tx1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433C471F-8838-4C25-8EB0-AD6B71B38A69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316941" y="4997496"/>
            <a:ext cx="5558118" cy="750311"/>
          </a:xfrm>
        </p:spPr>
        <p:txBody>
          <a:bodyPr/>
          <a:lstStyle>
            <a:lvl1pPr marL="0" indent="0" algn="ctr">
              <a:lnSpc>
                <a:spcPct val="100000"/>
              </a:lnSpc>
              <a:buNone/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 dirty="0"/>
              <a:t>Etunimi Sukunimi</a:t>
            </a:r>
          </a:p>
          <a:p>
            <a:r>
              <a:rPr lang="fi-FI" dirty="0"/>
              <a:t>Tilaisuus Päivämäärä</a:t>
            </a:r>
          </a:p>
        </p:txBody>
      </p:sp>
      <p:sp>
        <p:nvSpPr>
          <p:cNvPr id="11" name="Rectangle 6">
            <a:extLst>
              <a:ext uri="{FF2B5EF4-FFF2-40B4-BE49-F238E27FC236}">
                <a16:creationId xmlns:a16="http://schemas.microsoft.com/office/drawing/2014/main" id="{C803323C-1D29-424F-BF64-F8958C3F79FD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12338611" y="206282"/>
            <a:ext cx="1588" cy="1588"/>
          </a:xfrm>
          <a:prstGeom prst="rect">
            <a:avLst/>
          </a:prstGeom>
          <a:solidFill>
            <a:srgbClr val="4BD2EF"/>
          </a:solidFill>
          <a:ln w="0">
            <a:noFill/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13" name="Rectangle 8">
            <a:extLst>
              <a:ext uri="{FF2B5EF4-FFF2-40B4-BE49-F238E27FC236}">
                <a16:creationId xmlns:a16="http://schemas.microsoft.com/office/drawing/2014/main" id="{91B56028-2377-4908-B160-FE32D5BE065B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11276574" y="1941419"/>
            <a:ext cx="1588" cy="1588"/>
          </a:xfrm>
          <a:prstGeom prst="rect">
            <a:avLst/>
          </a:prstGeom>
          <a:solidFill>
            <a:srgbClr val="FF5100"/>
          </a:solidFill>
          <a:ln w="0">
            <a:noFill/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8" name="Freeform 5">
            <a:extLst>
              <a:ext uri="{FF2B5EF4-FFF2-40B4-BE49-F238E27FC236}">
                <a16:creationId xmlns:a16="http://schemas.microsoft.com/office/drawing/2014/main" id="{93EB62E6-75AE-4F50-B316-F0AC993D7F15}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849313" y="363538"/>
            <a:ext cx="1144588" cy="1322388"/>
          </a:xfrm>
          <a:custGeom>
            <a:avLst/>
            <a:gdLst>
              <a:gd name="T0" fmla="*/ 375 w 675"/>
              <a:gd name="T1" fmla="*/ 763 h 777"/>
              <a:gd name="T2" fmla="*/ 375 w 675"/>
              <a:gd name="T3" fmla="*/ 763 h 777"/>
              <a:gd name="T4" fmla="*/ 640 w 675"/>
              <a:gd name="T5" fmla="*/ 606 h 777"/>
              <a:gd name="T6" fmla="*/ 673 w 675"/>
              <a:gd name="T7" fmla="*/ 547 h 777"/>
              <a:gd name="T8" fmla="*/ 675 w 675"/>
              <a:gd name="T9" fmla="*/ 232 h 777"/>
              <a:gd name="T10" fmla="*/ 642 w 675"/>
              <a:gd name="T11" fmla="*/ 174 h 777"/>
              <a:gd name="T12" fmla="*/ 374 w 675"/>
              <a:gd name="T13" fmla="*/ 12 h 777"/>
              <a:gd name="T14" fmla="*/ 304 w 675"/>
              <a:gd name="T15" fmla="*/ 12 h 777"/>
              <a:gd name="T16" fmla="*/ 34 w 675"/>
              <a:gd name="T17" fmla="*/ 172 h 777"/>
              <a:gd name="T18" fmla="*/ 1 w 675"/>
              <a:gd name="T19" fmla="*/ 230 h 777"/>
              <a:gd name="T20" fmla="*/ 0 w 675"/>
              <a:gd name="T21" fmla="*/ 545 h 777"/>
              <a:gd name="T22" fmla="*/ 33 w 675"/>
              <a:gd name="T23" fmla="*/ 603 h 777"/>
              <a:gd name="T24" fmla="*/ 297 w 675"/>
              <a:gd name="T25" fmla="*/ 763 h 777"/>
              <a:gd name="T26" fmla="*/ 375 w 675"/>
              <a:gd name="T27" fmla="*/ 763 h 777"/>
              <a:gd name="T28" fmla="*/ 337 w 675"/>
              <a:gd name="T29" fmla="*/ 384 h 777"/>
              <a:gd name="T30" fmla="*/ 337 w 675"/>
              <a:gd name="T31" fmla="*/ 384 h 777"/>
              <a:gd name="T32" fmla="*/ 337 w 675"/>
              <a:gd name="T33" fmla="*/ 384 h 777"/>
              <a:gd name="T34" fmla="*/ 337 w 675"/>
              <a:gd name="T35" fmla="*/ 384 h 777"/>
              <a:gd name="T36" fmla="*/ 337 w 675"/>
              <a:gd name="T37" fmla="*/ 384 h 77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675" h="777">
                <a:moveTo>
                  <a:pt x="375" y="763"/>
                </a:moveTo>
                <a:lnTo>
                  <a:pt x="375" y="763"/>
                </a:lnTo>
                <a:lnTo>
                  <a:pt x="640" y="606"/>
                </a:lnTo>
                <a:cubicBezTo>
                  <a:pt x="661" y="593"/>
                  <a:pt x="673" y="571"/>
                  <a:pt x="673" y="547"/>
                </a:cubicBezTo>
                <a:lnTo>
                  <a:pt x="675" y="232"/>
                </a:lnTo>
                <a:cubicBezTo>
                  <a:pt x="675" y="208"/>
                  <a:pt x="662" y="186"/>
                  <a:pt x="642" y="174"/>
                </a:cubicBezTo>
                <a:lnTo>
                  <a:pt x="374" y="12"/>
                </a:lnTo>
                <a:cubicBezTo>
                  <a:pt x="352" y="0"/>
                  <a:pt x="325" y="0"/>
                  <a:pt x="304" y="12"/>
                </a:cubicBezTo>
                <a:lnTo>
                  <a:pt x="34" y="172"/>
                </a:lnTo>
                <a:cubicBezTo>
                  <a:pt x="14" y="184"/>
                  <a:pt x="1" y="206"/>
                  <a:pt x="1" y="230"/>
                </a:cubicBezTo>
                <a:lnTo>
                  <a:pt x="0" y="545"/>
                </a:lnTo>
                <a:cubicBezTo>
                  <a:pt x="0" y="569"/>
                  <a:pt x="12" y="591"/>
                  <a:pt x="33" y="603"/>
                </a:cubicBezTo>
                <a:lnTo>
                  <a:pt x="297" y="763"/>
                </a:lnTo>
                <a:cubicBezTo>
                  <a:pt x="321" y="777"/>
                  <a:pt x="351" y="777"/>
                  <a:pt x="375" y="763"/>
                </a:cubicBezTo>
                <a:close/>
                <a:moveTo>
                  <a:pt x="337" y="384"/>
                </a:moveTo>
                <a:lnTo>
                  <a:pt x="337" y="384"/>
                </a:lnTo>
                <a:lnTo>
                  <a:pt x="337" y="384"/>
                </a:lnTo>
                <a:lnTo>
                  <a:pt x="337" y="384"/>
                </a:lnTo>
                <a:lnTo>
                  <a:pt x="337" y="384"/>
                </a:lnTo>
                <a:close/>
              </a:path>
            </a:pathLst>
          </a:custGeom>
          <a:solidFill>
            <a:srgbClr val="FF6100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19" name="Freeform 7">
            <a:extLst>
              <a:ext uri="{FF2B5EF4-FFF2-40B4-BE49-F238E27FC236}">
                <a16:creationId xmlns:a16="http://schemas.microsoft.com/office/drawing/2014/main" id="{AC115A3D-A9C5-4A44-A34F-E5ECAA092FD5}"/>
              </a:ext>
            </a:extLst>
          </p:cNvPr>
          <p:cNvSpPr>
            <a:spLocks/>
          </p:cNvSpPr>
          <p:nvPr userDrawn="1"/>
        </p:nvSpPr>
        <p:spPr bwMode="auto">
          <a:xfrm rot="1047458">
            <a:off x="594519" y="477802"/>
            <a:ext cx="509588" cy="514350"/>
          </a:xfrm>
          <a:custGeom>
            <a:avLst/>
            <a:gdLst>
              <a:gd name="T0" fmla="*/ 246 w 301"/>
              <a:gd name="T1" fmla="*/ 33 h 302"/>
              <a:gd name="T2" fmla="*/ 246 w 301"/>
              <a:gd name="T3" fmla="*/ 33 h 302"/>
              <a:gd name="T4" fmla="*/ 125 w 301"/>
              <a:gd name="T5" fmla="*/ 3 h 302"/>
              <a:gd name="T6" fmla="*/ 99 w 301"/>
              <a:gd name="T7" fmla="*/ 10 h 302"/>
              <a:gd name="T8" fmla="*/ 9 w 301"/>
              <a:gd name="T9" fmla="*/ 100 h 302"/>
              <a:gd name="T10" fmla="*/ 1 w 301"/>
              <a:gd name="T11" fmla="*/ 126 h 302"/>
              <a:gd name="T12" fmla="*/ 32 w 301"/>
              <a:gd name="T13" fmla="*/ 249 h 302"/>
              <a:gd name="T14" fmla="*/ 52 w 301"/>
              <a:gd name="T15" fmla="*/ 269 h 302"/>
              <a:gd name="T16" fmla="*/ 175 w 301"/>
              <a:gd name="T17" fmla="*/ 300 h 302"/>
              <a:gd name="T18" fmla="*/ 201 w 301"/>
              <a:gd name="T19" fmla="*/ 292 h 302"/>
              <a:gd name="T20" fmla="*/ 291 w 301"/>
              <a:gd name="T21" fmla="*/ 202 h 302"/>
              <a:gd name="T22" fmla="*/ 299 w 301"/>
              <a:gd name="T23" fmla="*/ 176 h 302"/>
              <a:gd name="T24" fmla="*/ 268 w 301"/>
              <a:gd name="T25" fmla="*/ 55 h 302"/>
              <a:gd name="T26" fmla="*/ 246 w 301"/>
              <a:gd name="T27" fmla="*/ 33 h 30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301" h="302">
                <a:moveTo>
                  <a:pt x="246" y="33"/>
                </a:moveTo>
                <a:lnTo>
                  <a:pt x="246" y="33"/>
                </a:lnTo>
                <a:lnTo>
                  <a:pt x="125" y="3"/>
                </a:lnTo>
                <a:cubicBezTo>
                  <a:pt x="115" y="0"/>
                  <a:pt x="105" y="3"/>
                  <a:pt x="99" y="10"/>
                </a:cubicBezTo>
                <a:lnTo>
                  <a:pt x="9" y="100"/>
                </a:lnTo>
                <a:cubicBezTo>
                  <a:pt x="2" y="107"/>
                  <a:pt x="0" y="117"/>
                  <a:pt x="1" y="126"/>
                </a:cubicBezTo>
                <a:lnTo>
                  <a:pt x="32" y="249"/>
                </a:lnTo>
                <a:cubicBezTo>
                  <a:pt x="35" y="259"/>
                  <a:pt x="43" y="266"/>
                  <a:pt x="52" y="269"/>
                </a:cubicBezTo>
                <a:lnTo>
                  <a:pt x="175" y="300"/>
                </a:lnTo>
                <a:cubicBezTo>
                  <a:pt x="185" y="302"/>
                  <a:pt x="195" y="299"/>
                  <a:pt x="201" y="292"/>
                </a:cubicBezTo>
                <a:lnTo>
                  <a:pt x="291" y="202"/>
                </a:lnTo>
                <a:cubicBezTo>
                  <a:pt x="298" y="196"/>
                  <a:pt x="301" y="186"/>
                  <a:pt x="299" y="176"/>
                </a:cubicBezTo>
                <a:lnTo>
                  <a:pt x="268" y="55"/>
                </a:lnTo>
                <a:cubicBezTo>
                  <a:pt x="265" y="44"/>
                  <a:pt x="257" y="36"/>
                  <a:pt x="246" y="33"/>
                </a:cubicBezTo>
                <a:close/>
              </a:path>
            </a:pathLst>
          </a:custGeom>
          <a:solidFill>
            <a:srgbClr val="96D600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26" name="Freeform 16">
            <a:extLst>
              <a:ext uri="{FF2B5EF4-FFF2-40B4-BE49-F238E27FC236}">
                <a16:creationId xmlns:a16="http://schemas.microsoft.com/office/drawing/2014/main" id="{BE092608-2BF7-4A20-94F9-BFC8D4CE145B}"/>
              </a:ext>
            </a:extLst>
          </p:cNvPr>
          <p:cNvSpPr>
            <a:spLocks/>
          </p:cNvSpPr>
          <p:nvPr userDrawn="1"/>
        </p:nvSpPr>
        <p:spPr bwMode="auto">
          <a:xfrm>
            <a:off x="9485313" y="763587"/>
            <a:ext cx="1176338" cy="1355726"/>
          </a:xfrm>
          <a:custGeom>
            <a:avLst/>
            <a:gdLst>
              <a:gd name="T0" fmla="*/ 478 w 1098"/>
              <a:gd name="T1" fmla="*/ 23 h 1260"/>
              <a:gd name="T2" fmla="*/ 478 w 1098"/>
              <a:gd name="T3" fmla="*/ 23 h 1260"/>
              <a:gd name="T4" fmla="*/ 52 w 1098"/>
              <a:gd name="T5" fmla="*/ 285 h 1260"/>
              <a:gd name="T6" fmla="*/ 0 w 1098"/>
              <a:gd name="T7" fmla="*/ 380 h 1260"/>
              <a:gd name="T8" fmla="*/ 6 w 1098"/>
              <a:gd name="T9" fmla="*/ 891 h 1260"/>
              <a:gd name="T10" fmla="*/ 61 w 1098"/>
              <a:gd name="T11" fmla="*/ 985 h 1260"/>
              <a:gd name="T12" fmla="*/ 500 w 1098"/>
              <a:gd name="T13" fmla="*/ 1240 h 1260"/>
              <a:gd name="T14" fmla="*/ 613 w 1098"/>
              <a:gd name="T15" fmla="*/ 1238 h 1260"/>
              <a:gd name="T16" fmla="*/ 1045 w 1098"/>
              <a:gd name="T17" fmla="*/ 973 h 1260"/>
              <a:gd name="T18" fmla="*/ 1098 w 1098"/>
              <a:gd name="T19" fmla="*/ 877 h 1260"/>
              <a:gd name="T20" fmla="*/ 1091 w 1098"/>
              <a:gd name="T21" fmla="*/ 367 h 1260"/>
              <a:gd name="T22" fmla="*/ 1036 w 1098"/>
              <a:gd name="T23" fmla="*/ 272 h 1260"/>
              <a:gd name="T24" fmla="*/ 604 w 1098"/>
              <a:gd name="T25" fmla="*/ 21 h 1260"/>
              <a:gd name="T26" fmla="*/ 478 w 1098"/>
              <a:gd name="T27" fmla="*/ 23 h 12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1098" h="1260">
                <a:moveTo>
                  <a:pt x="478" y="23"/>
                </a:moveTo>
                <a:lnTo>
                  <a:pt x="478" y="23"/>
                </a:lnTo>
                <a:lnTo>
                  <a:pt x="52" y="285"/>
                </a:lnTo>
                <a:cubicBezTo>
                  <a:pt x="19" y="305"/>
                  <a:pt x="0" y="342"/>
                  <a:pt x="0" y="380"/>
                </a:cubicBezTo>
                <a:lnTo>
                  <a:pt x="6" y="891"/>
                </a:lnTo>
                <a:cubicBezTo>
                  <a:pt x="7" y="930"/>
                  <a:pt x="27" y="965"/>
                  <a:pt x="61" y="985"/>
                </a:cubicBezTo>
                <a:lnTo>
                  <a:pt x="500" y="1240"/>
                </a:lnTo>
                <a:cubicBezTo>
                  <a:pt x="535" y="1260"/>
                  <a:pt x="578" y="1259"/>
                  <a:pt x="613" y="1238"/>
                </a:cubicBezTo>
                <a:lnTo>
                  <a:pt x="1045" y="973"/>
                </a:lnTo>
                <a:cubicBezTo>
                  <a:pt x="1078" y="952"/>
                  <a:pt x="1098" y="916"/>
                  <a:pt x="1098" y="877"/>
                </a:cubicBezTo>
                <a:lnTo>
                  <a:pt x="1091" y="367"/>
                </a:lnTo>
                <a:cubicBezTo>
                  <a:pt x="1091" y="328"/>
                  <a:pt x="1070" y="292"/>
                  <a:pt x="1036" y="272"/>
                </a:cubicBezTo>
                <a:lnTo>
                  <a:pt x="604" y="21"/>
                </a:lnTo>
                <a:cubicBezTo>
                  <a:pt x="565" y="0"/>
                  <a:pt x="516" y="0"/>
                  <a:pt x="478" y="23"/>
                </a:cubicBezTo>
                <a:close/>
              </a:path>
            </a:pathLst>
          </a:custGeom>
          <a:solidFill>
            <a:srgbClr val="05295E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27" name="Rectangle 17">
            <a:extLst>
              <a:ext uri="{FF2B5EF4-FFF2-40B4-BE49-F238E27FC236}">
                <a16:creationId xmlns:a16="http://schemas.microsoft.com/office/drawing/2014/main" id="{251D2B82-2BB1-43BD-9ADA-3BE3964A68E0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9571038" y="1036638"/>
            <a:ext cx="1588" cy="1588"/>
          </a:xfrm>
          <a:prstGeom prst="rect">
            <a:avLst/>
          </a:prstGeom>
          <a:solidFill>
            <a:srgbClr val="05295E"/>
          </a:solidFill>
          <a:ln w="0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28" name="Freeform 18">
            <a:extLst>
              <a:ext uri="{FF2B5EF4-FFF2-40B4-BE49-F238E27FC236}">
                <a16:creationId xmlns:a16="http://schemas.microsoft.com/office/drawing/2014/main" id="{43FB148A-2C85-4E19-9540-AA3027658D7E}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10431463" y="760412"/>
            <a:ext cx="452438" cy="523875"/>
          </a:xfrm>
          <a:custGeom>
            <a:avLst/>
            <a:gdLst>
              <a:gd name="T0" fmla="*/ 235 w 422"/>
              <a:gd name="T1" fmla="*/ 478 h 487"/>
              <a:gd name="T2" fmla="*/ 235 w 422"/>
              <a:gd name="T3" fmla="*/ 478 h 487"/>
              <a:gd name="T4" fmla="*/ 402 w 422"/>
              <a:gd name="T5" fmla="*/ 379 h 487"/>
              <a:gd name="T6" fmla="*/ 422 w 422"/>
              <a:gd name="T7" fmla="*/ 342 h 487"/>
              <a:gd name="T8" fmla="*/ 422 w 422"/>
              <a:gd name="T9" fmla="*/ 145 h 487"/>
              <a:gd name="T10" fmla="*/ 402 w 422"/>
              <a:gd name="T11" fmla="*/ 108 h 487"/>
              <a:gd name="T12" fmla="*/ 233 w 422"/>
              <a:gd name="T13" fmla="*/ 8 h 487"/>
              <a:gd name="T14" fmla="*/ 189 w 422"/>
              <a:gd name="T15" fmla="*/ 8 h 487"/>
              <a:gd name="T16" fmla="*/ 20 w 422"/>
              <a:gd name="T17" fmla="*/ 108 h 487"/>
              <a:gd name="T18" fmla="*/ 0 w 422"/>
              <a:gd name="T19" fmla="*/ 145 h 487"/>
              <a:gd name="T20" fmla="*/ 0 w 422"/>
              <a:gd name="T21" fmla="*/ 342 h 487"/>
              <a:gd name="T22" fmla="*/ 20 w 422"/>
              <a:gd name="T23" fmla="*/ 379 h 487"/>
              <a:gd name="T24" fmla="*/ 187 w 422"/>
              <a:gd name="T25" fmla="*/ 478 h 487"/>
              <a:gd name="T26" fmla="*/ 235 w 422"/>
              <a:gd name="T27" fmla="*/ 478 h 487"/>
              <a:gd name="T28" fmla="*/ 211 w 422"/>
              <a:gd name="T29" fmla="*/ 240 h 487"/>
              <a:gd name="T30" fmla="*/ 211 w 422"/>
              <a:gd name="T31" fmla="*/ 240 h 487"/>
              <a:gd name="T32" fmla="*/ 211 w 422"/>
              <a:gd name="T33" fmla="*/ 240 h 487"/>
              <a:gd name="T34" fmla="*/ 211 w 422"/>
              <a:gd name="T35" fmla="*/ 240 h 487"/>
              <a:gd name="T36" fmla="*/ 211 w 422"/>
              <a:gd name="T37" fmla="*/ 240 h 4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422" h="487">
                <a:moveTo>
                  <a:pt x="235" y="478"/>
                </a:moveTo>
                <a:lnTo>
                  <a:pt x="235" y="478"/>
                </a:lnTo>
                <a:lnTo>
                  <a:pt x="402" y="379"/>
                </a:lnTo>
                <a:cubicBezTo>
                  <a:pt x="415" y="371"/>
                  <a:pt x="422" y="357"/>
                  <a:pt x="422" y="342"/>
                </a:cubicBezTo>
                <a:lnTo>
                  <a:pt x="422" y="145"/>
                </a:lnTo>
                <a:cubicBezTo>
                  <a:pt x="422" y="129"/>
                  <a:pt x="414" y="115"/>
                  <a:pt x="402" y="108"/>
                </a:cubicBezTo>
                <a:lnTo>
                  <a:pt x="233" y="8"/>
                </a:lnTo>
                <a:cubicBezTo>
                  <a:pt x="219" y="0"/>
                  <a:pt x="203" y="0"/>
                  <a:pt x="189" y="8"/>
                </a:cubicBezTo>
                <a:lnTo>
                  <a:pt x="20" y="108"/>
                </a:lnTo>
                <a:cubicBezTo>
                  <a:pt x="8" y="116"/>
                  <a:pt x="0" y="129"/>
                  <a:pt x="0" y="145"/>
                </a:cubicBezTo>
                <a:lnTo>
                  <a:pt x="0" y="342"/>
                </a:lnTo>
                <a:cubicBezTo>
                  <a:pt x="0" y="357"/>
                  <a:pt x="7" y="371"/>
                  <a:pt x="20" y="379"/>
                </a:cubicBezTo>
                <a:lnTo>
                  <a:pt x="187" y="478"/>
                </a:lnTo>
                <a:cubicBezTo>
                  <a:pt x="202" y="487"/>
                  <a:pt x="220" y="487"/>
                  <a:pt x="235" y="478"/>
                </a:cubicBezTo>
                <a:close/>
                <a:moveTo>
                  <a:pt x="211" y="240"/>
                </a:moveTo>
                <a:lnTo>
                  <a:pt x="211" y="240"/>
                </a:lnTo>
                <a:lnTo>
                  <a:pt x="211" y="240"/>
                </a:lnTo>
                <a:lnTo>
                  <a:pt x="211" y="240"/>
                </a:lnTo>
                <a:lnTo>
                  <a:pt x="211" y="240"/>
                </a:lnTo>
                <a:close/>
              </a:path>
            </a:pathLst>
          </a:custGeom>
          <a:solidFill>
            <a:srgbClr val="5C2975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30" name="AutoShape 20">
            <a:extLst>
              <a:ext uri="{FF2B5EF4-FFF2-40B4-BE49-F238E27FC236}">
                <a16:creationId xmlns:a16="http://schemas.microsoft.com/office/drawing/2014/main" id="{4E333070-30C3-42F1-B821-2EE368CED9A3}"/>
              </a:ext>
            </a:extLst>
          </p:cNvPr>
          <p:cNvSpPr>
            <a:spLocks noChangeAspect="1" noChangeArrowheads="1" noTextEdit="1"/>
          </p:cNvSpPr>
          <p:nvPr userDrawn="1"/>
        </p:nvSpPr>
        <p:spPr bwMode="auto">
          <a:xfrm>
            <a:off x="9455150" y="6635750"/>
            <a:ext cx="495300" cy="44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31" name="Freeform 22">
            <a:extLst>
              <a:ext uri="{FF2B5EF4-FFF2-40B4-BE49-F238E27FC236}">
                <a16:creationId xmlns:a16="http://schemas.microsoft.com/office/drawing/2014/main" id="{EDE22645-239B-45F2-BF76-A6FE1DC87A04}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7055043" y="6157244"/>
            <a:ext cx="514350" cy="455613"/>
          </a:xfrm>
          <a:custGeom>
            <a:avLst/>
            <a:gdLst>
              <a:gd name="T0" fmla="*/ 411 w 518"/>
              <a:gd name="T1" fmla="*/ 434 h 462"/>
              <a:gd name="T2" fmla="*/ 411 w 518"/>
              <a:gd name="T3" fmla="*/ 434 h 462"/>
              <a:gd name="T4" fmla="*/ 510 w 518"/>
              <a:gd name="T5" fmla="*/ 251 h 462"/>
              <a:gd name="T6" fmla="*/ 509 w 518"/>
              <a:gd name="T7" fmla="*/ 205 h 462"/>
              <a:gd name="T8" fmla="*/ 400 w 518"/>
              <a:gd name="T9" fmla="*/ 22 h 462"/>
              <a:gd name="T10" fmla="*/ 360 w 518"/>
              <a:gd name="T11" fmla="*/ 0 h 462"/>
              <a:gd name="T12" fmla="*/ 148 w 518"/>
              <a:gd name="T13" fmla="*/ 0 h 462"/>
              <a:gd name="T14" fmla="*/ 107 w 518"/>
              <a:gd name="T15" fmla="*/ 24 h 462"/>
              <a:gd name="T16" fmla="*/ 7 w 518"/>
              <a:gd name="T17" fmla="*/ 210 h 462"/>
              <a:gd name="T18" fmla="*/ 8 w 518"/>
              <a:gd name="T19" fmla="*/ 256 h 462"/>
              <a:gd name="T20" fmla="*/ 117 w 518"/>
              <a:gd name="T21" fmla="*/ 439 h 462"/>
              <a:gd name="T22" fmla="*/ 157 w 518"/>
              <a:gd name="T23" fmla="*/ 462 h 462"/>
              <a:gd name="T24" fmla="*/ 366 w 518"/>
              <a:gd name="T25" fmla="*/ 461 h 462"/>
              <a:gd name="T26" fmla="*/ 411 w 518"/>
              <a:gd name="T27" fmla="*/ 434 h 462"/>
              <a:gd name="T28" fmla="*/ 257 w 518"/>
              <a:gd name="T29" fmla="*/ 228 h 462"/>
              <a:gd name="T30" fmla="*/ 257 w 518"/>
              <a:gd name="T31" fmla="*/ 228 h 462"/>
              <a:gd name="T32" fmla="*/ 257 w 518"/>
              <a:gd name="T33" fmla="*/ 228 h 462"/>
              <a:gd name="T34" fmla="*/ 257 w 518"/>
              <a:gd name="T35" fmla="*/ 228 h 462"/>
              <a:gd name="T36" fmla="*/ 257 w 518"/>
              <a:gd name="T37" fmla="*/ 228 h 4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518" h="462">
                <a:moveTo>
                  <a:pt x="411" y="434"/>
                </a:moveTo>
                <a:lnTo>
                  <a:pt x="411" y="434"/>
                </a:lnTo>
                <a:lnTo>
                  <a:pt x="510" y="251"/>
                </a:lnTo>
                <a:cubicBezTo>
                  <a:pt x="518" y="236"/>
                  <a:pt x="517" y="219"/>
                  <a:pt x="509" y="205"/>
                </a:cubicBezTo>
                <a:lnTo>
                  <a:pt x="400" y="22"/>
                </a:lnTo>
                <a:cubicBezTo>
                  <a:pt x="391" y="8"/>
                  <a:pt x="376" y="0"/>
                  <a:pt x="360" y="0"/>
                </a:cubicBezTo>
                <a:lnTo>
                  <a:pt x="148" y="0"/>
                </a:lnTo>
                <a:cubicBezTo>
                  <a:pt x="131" y="0"/>
                  <a:pt x="116" y="9"/>
                  <a:pt x="107" y="24"/>
                </a:cubicBezTo>
                <a:lnTo>
                  <a:pt x="7" y="210"/>
                </a:lnTo>
                <a:cubicBezTo>
                  <a:pt x="0" y="225"/>
                  <a:pt x="1" y="242"/>
                  <a:pt x="8" y="256"/>
                </a:cubicBezTo>
                <a:lnTo>
                  <a:pt x="117" y="439"/>
                </a:lnTo>
                <a:cubicBezTo>
                  <a:pt x="126" y="453"/>
                  <a:pt x="141" y="462"/>
                  <a:pt x="157" y="462"/>
                </a:cubicBezTo>
                <a:lnTo>
                  <a:pt x="366" y="461"/>
                </a:lnTo>
                <a:cubicBezTo>
                  <a:pt x="385" y="461"/>
                  <a:pt x="402" y="451"/>
                  <a:pt x="411" y="434"/>
                </a:cubicBezTo>
                <a:close/>
                <a:moveTo>
                  <a:pt x="257" y="228"/>
                </a:moveTo>
                <a:lnTo>
                  <a:pt x="257" y="228"/>
                </a:lnTo>
                <a:lnTo>
                  <a:pt x="257" y="228"/>
                </a:lnTo>
                <a:lnTo>
                  <a:pt x="257" y="228"/>
                </a:lnTo>
                <a:lnTo>
                  <a:pt x="257" y="228"/>
                </a:lnTo>
                <a:close/>
              </a:path>
            </a:pathLst>
          </a:custGeom>
          <a:solidFill>
            <a:srgbClr val="D60F66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pic>
        <p:nvPicPr>
          <p:cNvPr id="5" name="Kuva 4" descr="Kuva, joka sisältää kohteen keltainen&#10;&#10;Kuvaus luotu automaattisesti">
            <a:extLst>
              <a:ext uri="{FF2B5EF4-FFF2-40B4-BE49-F238E27FC236}">
                <a16:creationId xmlns:a16="http://schemas.microsoft.com/office/drawing/2014/main" id="{A373A337-4717-FEED-16A7-3BBE893ADF6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3151" y="-592459"/>
            <a:ext cx="1035694" cy="1184917"/>
          </a:xfrm>
          <a:prstGeom prst="rect">
            <a:avLst/>
          </a:prstGeom>
        </p:spPr>
      </p:pic>
      <p:pic>
        <p:nvPicPr>
          <p:cNvPr id="6" name="Kuva 5" descr="Kuva, joka sisältää kohteen muotoilu&#10;&#10;Kuvaus luotu automaattisesti, normaali luotettavuus">
            <a:extLst>
              <a:ext uri="{FF2B5EF4-FFF2-40B4-BE49-F238E27FC236}">
                <a16:creationId xmlns:a16="http://schemas.microsoft.com/office/drawing/2014/main" id="{8362DCC9-33DA-1AB9-4F3B-8262734C64A4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705" y="5885438"/>
            <a:ext cx="655768" cy="750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12525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Kuvan paikkamerkki 2">
            <a:extLst>
              <a:ext uri="{FF2B5EF4-FFF2-40B4-BE49-F238E27FC236}">
                <a16:creationId xmlns:a16="http://schemas.microsoft.com/office/drawing/2014/main" id="{ED49A894-D57E-4D34-B087-6D0D88D2171B}"/>
              </a:ext>
            </a:extLst>
          </p:cNvPr>
          <p:cNvSpPr>
            <a:spLocks noGrp="1"/>
          </p:cNvSpPr>
          <p:nvPr>
            <p:ph type="pic" idx="13"/>
          </p:nvPr>
        </p:nvSpPr>
        <p:spPr>
          <a:xfrm>
            <a:off x="0" y="0"/>
            <a:ext cx="12192000" cy="6858000"/>
          </a:xfr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buNone/>
              <a:defRPr sz="1800" b="0" i="1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9" name="Otsikko 8">
            <a:extLst>
              <a:ext uri="{FF2B5EF4-FFF2-40B4-BE49-F238E27FC236}">
                <a16:creationId xmlns:a16="http://schemas.microsoft.com/office/drawing/2014/main" id="{ED7F4184-35DC-41F2-8ED6-1C8326027A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3741" y="365126"/>
            <a:ext cx="8597154" cy="764428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pic>
        <p:nvPicPr>
          <p:cNvPr id="5" name="Kuva 4" descr="Kuva, joka sisältää kohteen musta, pimeys&#10;&#10;Kuvaus luotu automaattisesti">
            <a:extLst>
              <a:ext uri="{FF2B5EF4-FFF2-40B4-BE49-F238E27FC236}">
                <a16:creationId xmlns:a16="http://schemas.microsoft.com/office/drawing/2014/main" id="{F8943DBB-9709-ADC9-206C-9F295CD6C95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02610" y="5623328"/>
            <a:ext cx="2351535" cy="7330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3459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aavio">
    <p:bg>
      <p:bgPr>
        <a:solidFill>
          <a:srgbClr val="72D0E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D9D4FB9D-D480-450E-ABEE-85694599AF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B4B14B41-1824-45F1-AE38-CF7904AA8C99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573087" y="1521571"/>
            <a:ext cx="11053483" cy="4265147"/>
          </a:xfrm>
        </p:spPr>
        <p:txBody>
          <a:bodyPr anchor="ctr" anchorCtr="0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fi-FI" dirty="0"/>
              <a:t>Lisää kaavio tai taulukko</a:t>
            </a:r>
          </a:p>
        </p:txBody>
      </p:sp>
      <p:pic>
        <p:nvPicPr>
          <p:cNvPr id="5" name="Kuva 4" descr="Kuva, joka sisältää kohteen musta, pimeys&#10;&#10;Kuvaus luotu automaattisesti">
            <a:extLst>
              <a:ext uri="{FF2B5EF4-FFF2-40B4-BE49-F238E27FC236}">
                <a16:creationId xmlns:a16="http://schemas.microsoft.com/office/drawing/2014/main" id="{75033B1D-B9FE-C890-0580-84489504677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02610" y="5623328"/>
            <a:ext cx="2351535" cy="7330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301528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ogo">
    <p:bg>
      <p:bgPr>
        <a:solidFill>
          <a:srgbClr val="72D0E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uva 1" descr="Kuva, joka sisältää kohteen musta, pimeys&#10;&#10;Kuvaus luotu automaattisesti">
            <a:extLst>
              <a:ext uri="{FF2B5EF4-FFF2-40B4-BE49-F238E27FC236}">
                <a16:creationId xmlns:a16="http://schemas.microsoft.com/office/drawing/2014/main" id="{5814A8E8-9EEF-8154-6E25-35313E2EFBE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6775" y="2413000"/>
            <a:ext cx="6518449" cy="2031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949570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47F72F94-0DE4-46B2-BC4B-03DD33656CF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40814" y="2635624"/>
            <a:ext cx="10515600" cy="1595718"/>
          </a:xfrm>
        </p:spPr>
        <p:txBody>
          <a:bodyPr anchor="ctr" anchorCtr="0"/>
          <a:lstStyle>
            <a:lvl1pPr algn="ctr">
              <a:lnSpc>
                <a:spcPct val="80000"/>
              </a:lnSpc>
              <a:defRPr sz="4000"/>
            </a:lvl1pPr>
          </a:lstStyle>
          <a:p>
            <a:r>
              <a:rPr lang="fi-FI" dirty="0"/>
              <a:t>Väliotsikko</a:t>
            </a:r>
          </a:p>
        </p:txBody>
      </p:sp>
      <p:sp>
        <p:nvSpPr>
          <p:cNvPr id="17" name="Freeform 5">
            <a:extLst>
              <a:ext uri="{FF2B5EF4-FFF2-40B4-BE49-F238E27FC236}">
                <a16:creationId xmlns:a16="http://schemas.microsoft.com/office/drawing/2014/main" id="{381C7EA3-62B0-4CA9-A9D3-81D49D440454}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10039881" y="922338"/>
            <a:ext cx="1144588" cy="1322388"/>
          </a:xfrm>
          <a:custGeom>
            <a:avLst/>
            <a:gdLst>
              <a:gd name="T0" fmla="*/ 375 w 675"/>
              <a:gd name="T1" fmla="*/ 763 h 777"/>
              <a:gd name="T2" fmla="*/ 375 w 675"/>
              <a:gd name="T3" fmla="*/ 763 h 777"/>
              <a:gd name="T4" fmla="*/ 640 w 675"/>
              <a:gd name="T5" fmla="*/ 606 h 777"/>
              <a:gd name="T6" fmla="*/ 673 w 675"/>
              <a:gd name="T7" fmla="*/ 547 h 777"/>
              <a:gd name="T8" fmla="*/ 675 w 675"/>
              <a:gd name="T9" fmla="*/ 232 h 777"/>
              <a:gd name="T10" fmla="*/ 642 w 675"/>
              <a:gd name="T11" fmla="*/ 174 h 777"/>
              <a:gd name="T12" fmla="*/ 374 w 675"/>
              <a:gd name="T13" fmla="*/ 12 h 777"/>
              <a:gd name="T14" fmla="*/ 304 w 675"/>
              <a:gd name="T15" fmla="*/ 12 h 777"/>
              <a:gd name="T16" fmla="*/ 34 w 675"/>
              <a:gd name="T17" fmla="*/ 172 h 777"/>
              <a:gd name="T18" fmla="*/ 1 w 675"/>
              <a:gd name="T19" fmla="*/ 230 h 777"/>
              <a:gd name="T20" fmla="*/ 0 w 675"/>
              <a:gd name="T21" fmla="*/ 545 h 777"/>
              <a:gd name="T22" fmla="*/ 33 w 675"/>
              <a:gd name="T23" fmla="*/ 603 h 777"/>
              <a:gd name="T24" fmla="*/ 297 w 675"/>
              <a:gd name="T25" fmla="*/ 763 h 777"/>
              <a:gd name="T26" fmla="*/ 375 w 675"/>
              <a:gd name="T27" fmla="*/ 763 h 777"/>
              <a:gd name="T28" fmla="*/ 337 w 675"/>
              <a:gd name="T29" fmla="*/ 384 h 777"/>
              <a:gd name="T30" fmla="*/ 337 w 675"/>
              <a:gd name="T31" fmla="*/ 384 h 777"/>
              <a:gd name="T32" fmla="*/ 337 w 675"/>
              <a:gd name="T33" fmla="*/ 384 h 777"/>
              <a:gd name="T34" fmla="*/ 337 w 675"/>
              <a:gd name="T35" fmla="*/ 384 h 777"/>
              <a:gd name="T36" fmla="*/ 337 w 675"/>
              <a:gd name="T37" fmla="*/ 384 h 77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675" h="777">
                <a:moveTo>
                  <a:pt x="375" y="763"/>
                </a:moveTo>
                <a:lnTo>
                  <a:pt x="375" y="763"/>
                </a:lnTo>
                <a:lnTo>
                  <a:pt x="640" y="606"/>
                </a:lnTo>
                <a:cubicBezTo>
                  <a:pt x="661" y="593"/>
                  <a:pt x="673" y="571"/>
                  <a:pt x="673" y="547"/>
                </a:cubicBezTo>
                <a:lnTo>
                  <a:pt x="675" y="232"/>
                </a:lnTo>
                <a:cubicBezTo>
                  <a:pt x="675" y="208"/>
                  <a:pt x="662" y="186"/>
                  <a:pt x="642" y="174"/>
                </a:cubicBezTo>
                <a:lnTo>
                  <a:pt x="374" y="12"/>
                </a:lnTo>
                <a:cubicBezTo>
                  <a:pt x="352" y="0"/>
                  <a:pt x="325" y="0"/>
                  <a:pt x="304" y="12"/>
                </a:cubicBezTo>
                <a:lnTo>
                  <a:pt x="34" y="172"/>
                </a:lnTo>
                <a:cubicBezTo>
                  <a:pt x="14" y="184"/>
                  <a:pt x="1" y="206"/>
                  <a:pt x="1" y="230"/>
                </a:cubicBezTo>
                <a:lnTo>
                  <a:pt x="0" y="545"/>
                </a:lnTo>
                <a:cubicBezTo>
                  <a:pt x="0" y="569"/>
                  <a:pt x="12" y="591"/>
                  <a:pt x="33" y="603"/>
                </a:cubicBezTo>
                <a:lnTo>
                  <a:pt x="297" y="763"/>
                </a:lnTo>
                <a:cubicBezTo>
                  <a:pt x="321" y="777"/>
                  <a:pt x="351" y="777"/>
                  <a:pt x="375" y="763"/>
                </a:cubicBezTo>
                <a:close/>
                <a:moveTo>
                  <a:pt x="337" y="384"/>
                </a:moveTo>
                <a:lnTo>
                  <a:pt x="337" y="384"/>
                </a:lnTo>
                <a:lnTo>
                  <a:pt x="337" y="384"/>
                </a:lnTo>
                <a:lnTo>
                  <a:pt x="337" y="384"/>
                </a:lnTo>
                <a:lnTo>
                  <a:pt x="337" y="384"/>
                </a:lnTo>
                <a:close/>
              </a:path>
            </a:pathLst>
          </a:custGeom>
          <a:solidFill>
            <a:srgbClr val="FF6100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20" name="Freeform 7">
            <a:extLst>
              <a:ext uri="{FF2B5EF4-FFF2-40B4-BE49-F238E27FC236}">
                <a16:creationId xmlns:a16="http://schemas.microsoft.com/office/drawing/2014/main" id="{73F21D2B-334D-4429-B5BB-B1D68ACF8E81}"/>
              </a:ext>
            </a:extLst>
          </p:cNvPr>
          <p:cNvSpPr>
            <a:spLocks/>
          </p:cNvSpPr>
          <p:nvPr userDrawn="1"/>
        </p:nvSpPr>
        <p:spPr bwMode="auto">
          <a:xfrm rot="864787">
            <a:off x="9776039" y="1030288"/>
            <a:ext cx="509588" cy="514350"/>
          </a:xfrm>
          <a:custGeom>
            <a:avLst/>
            <a:gdLst>
              <a:gd name="T0" fmla="*/ 246 w 301"/>
              <a:gd name="T1" fmla="*/ 33 h 302"/>
              <a:gd name="T2" fmla="*/ 246 w 301"/>
              <a:gd name="T3" fmla="*/ 33 h 302"/>
              <a:gd name="T4" fmla="*/ 125 w 301"/>
              <a:gd name="T5" fmla="*/ 3 h 302"/>
              <a:gd name="T6" fmla="*/ 99 w 301"/>
              <a:gd name="T7" fmla="*/ 10 h 302"/>
              <a:gd name="T8" fmla="*/ 9 w 301"/>
              <a:gd name="T9" fmla="*/ 100 h 302"/>
              <a:gd name="T10" fmla="*/ 1 w 301"/>
              <a:gd name="T11" fmla="*/ 126 h 302"/>
              <a:gd name="T12" fmla="*/ 32 w 301"/>
              <a:gd name="T13" fmla="*/ 249 h 302"/>
              <a:gd name="T14" fmla="*/ 52 w 301"/>
              <a:gd name="T15" fmla="*/ 269 h 302"/>
              <a:gd name="T16" fmla="*/ 175 w 301"/>
              <a:gd name="T17" fmla="*/ 300 h 302"/>
              <a:gd name="T18" fmla="*/ 201 w 301"/>
              <a:gd name="T19" fmla="*/ 292 h 302"/>
              <a:gd name="T20" fmla="*/ 291 w 301"/>
              <a:gd name="T21" fmla="*/ 202 h 302"/>
              <a:gd name="T22" fmla="*/ 299 w 301"/>
              <a:gd name="T23" fmla="*/ 176 h 302"/>
              <a:gd name="T24" fmla="*/ 268 w 301"/>
              <a:gd name="T25" fmla="*/ 55 h 302"/>
              <a:gd name="T26" fmla="*/ 246 w 301"/>
              <a:gd name="T27" fmla="*/ 33 h 30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301" h="302">
                <a:moveTo>
                  <a:pt x="246" y="33"/>
                </a:moveTo>
                <a:lnTo>
                  <a:pt x="246" y="33"/>
                </a:lnTo>
                <a:lnTo>
                  <a:pt x="125" y="3"/>
                </a:lnTo>
                <a:cubicBezTo>
                  <a:pt x="115" y="0"/>
                  <a:pt x="105" y="3"/>
                  <a:pt x="99" y="10"/>
                </a:cubicBezTo>
                <a:lnTo>
                  <a:pt x="9" y="100"/>
                </a:lnTo>
                <a:cubicBezTo>
                  <a:pt x="2" y="107"/>
                  <a:pt x="0" y="117"/>
                  <a:pt x="1" y="126"/>
                </a:cubicBezTo>
                <a:lnTo>
                  <a:pt x="32" y="249"/>
                </a:lnTo>
                <a:cubicBezTo>
                  <a:pt x="35" y="259"/>
                  <a:pt x="43" y="266"/>
                  <a:pt x="52" y="269"/>
                </a:cubicBezTo>
                <a:lnTo>
                  <a:pt x="175" y="300"/>
                </a:lnTo>
                <a:cubicBezTo>
                  <a:pt x="185" y="302"/>
                  <a:pt x="195" y="299"/>
                  <a:pt x="201" y="292"/>
                </a:cubicBezTo>
                <a:lnTo>
                  <a:pt x="291" y="202"/>
                </a:lnTo>
                <a:cubicBezTo>
                  <a:pt x="298" y="196"/>
                  <a:pt x="301" y="186"/>
                  <a:pt x="299" y="176"/>
                </a:cubicBezTo>
                <a:lnTo>
                  <a:pt x="268" y="55"/>
                </a:lnTo>
                <a:cubicBezTo>
                  <a:pt x="265" y="44"/>
                  <a:pt x="257" y="36"/>
                  <a:pt x="246" y="33"/>
                </a:cubicBezTo>
                <a:close/>
              </a:path>
            </a:pathLst>
          </a:custGeom>
          <a:solidFill>
            <a:srgbClr val="96D600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21" name="Freeform 16">
            <a:extLst>
              <a:ext uri="{FF2B5EF4-FFF2-40B4-BE49-F238E27FC236}">
                <a16:creationId xmlns:a16="http://schemas.microsoft.com/office/drawing/2014/main" id="{69515D02-1F06-4445-AFCA-536DB1FADE4F}"/>
              </a:ext>
            </a:extLst>
          </p:cNvPr>
          <p:cNvSpPr>
            <a:spLocks/>
          </p:cNvSpPr>
          <p:nvPr userDrawn="1"/>
        </p:nvSpPr>
        <p:spPr bwMode="auto">
          <a:xfrm>
            <a:off x="702733" y="4625593"/>
            <a:ext cx="947965" cy="1092527"/>
          </a:xfrm>
          <a:custGeom>
            <a:avLst/>
            <a:gdLst>
              <a:gd name="T0" fmla="*/ 478 w 1098"/>
              <a:gd name="T1" fmla="*/ 23 h 1260"/>
              <a:gd name="T2" fmla="*/ 478 w 1098"/>
              <a:gd name="T3" fmla="*/ 23 h 1260"/>
              <a:gd name="T4" fmla="*/ 52 w 1098"/>
              <a:gd name="T5" fmla="*/ 285 h 1260"/>
              <a:gd name="T6" fmla="*/ 0 w 1098"/>
              <a:gd name="T7" fmla="*/ 380 h 1260"/>
              <a:gd name="T8" fmla="*/ 6 w 1098"/>
              <a:gd name="T9" fmla="*/ 891 h 1260"/>
              <a:gd name="T10" fmla="*/ 61 w 1098"/>
              <a:gd name="T11" fmla="*/ 985 h 1260"/>
              <a:gd name="T12" fmla="*/ 500 w 1098"/>
              <a:gd name="T13" fmla="*/ 1240 h 1260"/>
              <a:gd name="T14" fmla="*/ 613 w 1098"/>
              <a:gd name="T15" fmla="*/ 1238 h 1260"/>
              <a:gd name="T16" fmla="*/ 1045 w 1098"/>
              <a:gd name="T17" fmla="*/ 973 h 1260"/>
              <a:gd name="T18" fmla="*/ 1098 w 1098"/>
              <a:gd name="T19" fmla="*/ 877 h 1260"/>
              <a:gd name="T20" fmla="*/ 1091 w 1098"/>
              <a:gd name="T21" fmla="*/ 367 h 1260"/>
              <a:gd name="T22" fmla="*/ 1036 w 1098"/>
              <a:gd name="T23" fmla="*/ 272 h 1260"/>
              <a:gd name="T24" fmla="*/ 604 w 1098"/>
              <a:gd name="T25" fmla="*/ 21 h 1260"/>
              <a:gd name="T26" fmla="*/ 478 w 1098"/>
              <a:gd name="T27" fmla="*/ 23 h 12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1098" h="1260">
                <a:moveTo>
                  <a:pt x="478" y="23"/>
                </a:moveTo>
                <a:lnTo>
                  <a:pt x="478" y="23"/>
                </a:lnTo>
                <a:lnTo>
                  <a:pt x="52" y="285"/>
                </a:lnTo>
                <a:cubicBezTo>
                  <a:pt x="19" y="305"/>
                  <a:pt x="0" y="342"/>
                  <a:pt x="0" y="380"/>
                </a:cubicBezTo>
                <a:lnTo>
                  <a:pt x="6" y="891"/>
                </a:lnTo>
                <a:cubicBezTo>
                  <a:pt x="7" y="930"/>
                  <a:pt x="27" y="965"/>
                  <a:pt x="61" y="985"/>
                </a:cubicBezTo>
                <a:lnTo>
                  <a:pt x="500" y="1240"/>
                </a:lnTo>
                <a:cubicBezTo>
                  <a:pt x="535" y="1260"/>
                  <a:pt x="578" y="1259"/>
                  <a:pt x="613" y="1238"/>
                </a:cubicBezTo>
                <a:lnTo>
                  <a:pt x="1045" y="973"/>
                </a:lnTo>
                <a:cubicBezTo>
                  <a:pt x="1078" y="952"/>
                  <a:pt x="1098" y="916"/>
                  <a:pt x="1098" y="877"/>
                </a:cubicBezTo>
                <a:lnTo>
                  <a:pt x="1091" y="367"/>
                </a:lnTo>
                <a:cubicBezTo>
                  <a:pt x="1091" y="328"/>
                  <a:pt x="1070" y="292"/>
                  <a:pt x="1036" y="272"/>
                </a:cubicBezTo>
                <a:lnTo>
                  <a:pt x="604" y="21"/>
                </a:lnTo>
                <a:cubicBezTo>
                  <a:pt x="565" y="0"/>
                  <a:pt x="516" y="0"/>
                  <a:pt x="478" y="23"/>
                </a:cubicBezTo>
                <a:close/>
              </a:path>
            </a:pathLst>
          </a:custGeom>
          <a:solidFill>
            <a:srgbClr val="05295E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pic>
        <p:nvPicPr>
          <p:cNvPr id="3" name="Kuva 2" descr="Kuva, joka sisältää kohteen keltainen&#10;&#10;Kuvaus luotu automaattisesti">
            <a:extLst>
              <a:ext uri="{FF2B5EF4-FFF2-40B4-BE49-F238E27FC236}">
                <a16:creationId xmlns:a16="http://schemas.microsoft.com/office/drawing/2014/main" id="{8954F711-BF83-EEAB-8500-A35289BF3C5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2495" y="5922860"/>
            <a:ext cx="1634745" cy="1870279"/>
          </a:xfrm>
          <a:prstGeom prst="rect">
            <a:avLst/>
          </a:prstGeom>
        </p:spPr>
      </p:pic>
      <p:pic>
        <p:nvPicPr>
          <p:cNvPr id="7" name="Kuva 6" descr="Kuva, joka sisältää kohteen muotoilu&#10;&#10;Kuvaus luotu automaattisesti, normaali luotettavuus">
            <a:extLst>
              <a:ext uri="{FF2B5EF4-FFF2-40B4-BE49-F238E27FC236}">
                <a16:creationId xmlns:a16="http://schemas.microsoft.com/office/drawing/2014/main" id="{BECA6B39-39B5-7E2F-8806-9CF89F3254EA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6476" y="4622240"/>
            <a:ext cx="403325" cy="461473"/>
          </a:xfrm>
          <a:prstGeom prst="rect">
            <a:avLst/>
          </a:prstGeom>
        </p:spPr>
      </p:pic>
      <p:pic>
        <p:nvPicPr>
          <p:cNvPr id="6" name="Kuva 5" descr="Kuva, joka sisältää kohteen kuvakaappaus, muotoilu&#10;&#10;Kuvaus luotu automaattisesti">
            <a:extLst>
              <a:ext uri="{FF2B5EF4-FFF2-40B4-BE49-F238E27FC236}">
                <a16:creationId xmlns:a16="http://schemas.microsoft.com/office/drawing/2014/main" id="{5E9DD38A-C2FA-A822-21A7-1FD6A3DB7EF3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837434" y="-572294"/>
            <a:ext cx="993854" cy="11445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244482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 2">
    <p:bg>
      <p:bgPr>
        <a:solidFill>
          <a:srgbClr val="72D0E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47F72F94-0DE4-46B2-BC4B-03DD33656CF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40814" y="2635624"/>
            <a:ext cx="10515600" cy="1595718"/>
          </a:xfrm>
        </p:spPr>
        <p:txBody>
          <a:bodyPr anchor="ctr" anchorCtr="0"/>
          <a:lstStyle>
            <a:lvl1pPr algn="ctr">
              <a:lnSpc>
                <a:spcPct val="80000"/>
              </a:lnSpc>
              <a:defRPr sz="4000">
                <a:solidFill>
                  <a:schemeClr val="tx1"/>
                </a:solidFill>
              </a:defRPr>
            </a:lvl1pPr>
          </a:lstStyle>
          <a:p>
            <a:r>
              <a:rPr lang="fi-FI" dirty="0"/>
              <a:t>Väliotsikko</a:t>
            </a:r>
          </a:p>
        </p:txBody>
      </p:sp>
      <p:sp>
        <p:nvSpPr>
          <p:cNvPr id="17" name="Freeform 5">
            <a:extLst>
              <a:ext uri="{FF2B5EF4-FFF2-40B4-BE49-F238E27FC236}">
                <a16:creationId xmlns:a16="http://schemas.microsoft.com/office/drawing/2014/main" id="{381C7EA3-62B0-4CA9-A9D3-81D49D440454}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10039881" y="922338"/>
            <a:ext cx="1144588" cy="1322388"/>
          </a:xfrm>
          <a:custGeom>
            <a:avLst/>
            <a:gdLst>
              <a:gd name="T0" fmla="*/ 375 w 675"/>
              <a:gd name="T1" fmla="*/ 763 h 777"/>
              <a:gd name="T2" fmla="*/ 375 w 675"/>
              <a:gd name="T3" fmla="*/ 763 h 777"/>
              <a:gd name="T4" fmla="*/ 640 w 675"/>
              <a:gd name="T5" fmla="*/ 606 h 777"/>
              <a:gd name="T6" fmla="*/ 673 w 675"/>
              <a:gd name="T7" fmla="*/ 547 h 777"/>
              <a:gd name="T8" fmla="*/ 675 w 675"/>
              <a:gd name="T9" fmla="*/ 232 h 777"/>
              <a:gd name="T10" fmla="*/ 642 w 675"/>
              <a:gd name="T11" fmla="*/ 174 h 777"/>
              <a:gd name="T12" fmla="*/ 374 w 675"/>
              <a:gd name="T13" fmla="*/ 12 h 777"/>
              <a:gd name="T14" fmla="*/ 304 w 675"/>
              <a:gd name="T15" fmla="*/ 12 h 777"/>
              <a:gd name="T16" fmla="*/ 34 w 675"/>
              <a:gd name="T17" fmla="*/ 172 h 777"/>
              <a:gd name="T18" fmla="*/ 1 w 675"/>
              <a:gd name="T19" fmla="*/ 230 h 777"/>
              <a:gd name="T20" fmla="*/ 0 w 675"/>
              <a:gd name="T21" fmla="*/ 545 h 777"/>
              <a:gd name="T22" fmla="*/ 33 w 675"/>
              <a:gd name="T23" fmla="*/ 603 h 777"/>
              <a:gd name="T24" fmla="*/ 297 w 675"/>
              <a:gd name="T25" fmla="*/ 763 h 777"/>
              <a:gd name="T26" fmla="*/ 375 w 675"/>
              <a:gd name="T27" fmla="*/ 763 h 777"/>
              <a:gd name="T28" fmla="*/ 337 w 675"/>
              <a:gd name="T29" fmla="*/ 384 h 777"/>
              <a:gd name="T30" fmla="*/ 337 w 675"/>
              <a:gd name="T31" fmla="*/ 384 h 777"/>
              <a:gd name="T32" fmla="*/ 337 w 675"/>
              <a:gd name="T33" fmla="*/ 384 h 777"/>
              <a:gd name="T34" fmla="*/ 337 w 675"/>
              <a:gd name="T35" fmla="*/ 384 h 777"/>
              <a:gd name="T36" fmla="*/ 337 w 675"/>
              <a:gd name="T37" fmla="*/ 384 h 77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675" h="777">
                <a:moveTo>
                  <a:pt x="375" y="763"/>
                </a:moveTo>
                <a:lnTo>
                  <a:pt x="375" y="763"/>
                </a:lnTo>
                <a:lnTo>
                  <a:pt x="640" y="606"/>
                </a:lnTo>
                <a:cubicBezTo>
                  <a:pt x="661" y="593"/>
                  <a:pt x="673" y="571"/>
                  <a:pt x="673" y="547"/>
                </a:cubicBezTo>
                <a:lnTo>
                  <a:pt x="675" y="232"/>
                </a:lnTo>
                <a:cubicBezTo>
                  <a:pt x="675" y="208"/>
                  <a:pt x="662" y="186"/>
                  <a:pt x="642" y="174"/>
                </a:cubicBezTo>
                <a:lnTo>
                  <a:pt x="374" y="12"/>
                </a:lnTo>
                <a:cubicBezTo>
                  <a:pt x="352" y="0"/>
                  <a:pt x="325" y="0"/>
                  <a:pt x="304" y="12"/>
                </a:cubicBezTo>
                <a:lnTo>
                  <a:pt x="34" y="172"/>
                </a:lnTo>
                <a:cubicBezTo>
                  <a:pt x="14" y="184"/>
                  <a:pt x="1" y="206"/>
                  <a:pt x="1" y="230"/>
                </a:cubicBezTo>
                <a:lnTo>
                  <a:pt x="0" y="545"/>
                </a:lnTo>
                <a:cubicBezTo>
                  <a:pt x="0" y="569"/>
                  <a:pt x="12" y="591"/>
                  <a:pt x="33" y="603"/>
                </a:cubicBezTo>
                <a:lnTo>
                  <a:pt x="297" y="763"/>
                </a:lnTo>
                <a:cubicBezTo>
                  <a:pt x="321" y="777"/>
                  <a:pt x="351" y="777"/>
                  <a:pt x="375" y="763"/>
                </a:cubicBezTo>
                <a:close/>
                <a:moveTo>
                  <a:pt x="337" y="384"/>
                </a:moveTo>
                <a:lnTo>
                  <a:pt x="337" y="384"/>
                </a:lnTo>
                <a:lnTo>
                  <a:pt x="337" y="384"/>
                </a:lnTo>
                <a:lnTo>
                  <a:pt x="337" y="384"/>
                </a:lnTo>
                <a:lnTo>
                  <a:pt x="337" y="384"/>
                </a:lnTo>
                <a:close/>
              </a:path>
            </a:pathLst>
          </a:custGeom>
          <a:solidFill>
            <a:srgbClr val="FF6100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>
              <a:solidFill>
                <a:schemeClr val="tx1"/>
              </a:solidFill>
            </a:endParaRPr>
          </a:p>
        </p:txBody>
      </p:sp>
      <p:grpSp>
        <p:nvGrpSpPr>
          <p:cNvPr id="15" name="Ryhmä 14">
            <a:extLst>
              <a:ext uri="{FF2B5EF4-FFF2-40B4-BE49-F238E27FC236}">
                <a16:creationId xmlns:a16="http://schemas.microsoft.com/office/drawing/2014/main" id="{6C704658-9214-46B2-92C4-D8BB64EA005D}"/>
              </a:ext>
            </a:extLst>
          </p:cNvPr>
          <p:cNvGrpSpPr/>
          <p:nvPr userDrawn="1"/>
        </p:nvGrpSpPr>
        <p:grpSpPr>
          <a:xfrm>
            <a:off x="702733" y="4623034"/>
            <a:ext cx="1127068" cy="1095086"/>
            <a:chOff x="616480" y="4371445"/>
            <a:chExt cx="1398588" cy="1358901"/>
          </a:xfrm>
        </p:grpSpPr>
        <p:sp>
          <p:nvSpPr>
            <p:cNvPr id="21" name="Freeform 16">
              <a:extLst>
                <a:ext uri="{FF2B5EF4-FFF2-40B4-BE49-F238E27FC236}">
                  <a16:creationId xmlns:a16="http://schemas.microsoft.com/office/drawing/2014/main" id="{69515D02-1F06-4445-AFCA-536DB1FADE4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16480" y="4374620"/>
              <a:ext cx="1176338" cy="1355726"/>
            </a:xfrm>
            <a:custGeom>
              <a:avLst/>
              <a:gdLst>
                <a:gd name="T0" fmla="*/ 478 w 1098"/>
                <a:gd name="T1" fmla="*/ 23 h 1260"/>
                <a:gd name="T2" fmla="*/ 478 w 1098"/>
                <a:gd name="T3" fmla="*/ 23 h 1260"/>
                <a:gd name="T4" fmla="*/ 52 w 1098"/>
                <a:gd name="T5" fmla="*/ 285 h 1260"/>
                <a:gd name="T6" fmla="*/ 0 w 1098"/>
                <a:gd name="T7" fmla="*/ 380 h 1260"/>
                <a:gd name="T8" fmla="*/ 6 w 1098"/>
                <a:gd name="T9" fmla="*/ 891 h 1260"/>
                <a:gd name="T10" fmla="*/ 61 w 1098"/>
                <a:gd name="T11" fmla="*/ 985 h 1260"/>
                <a:gd name="T12" fmla="*/ 500 w 1098"/>
                <a:gd name="T13" fmla="*/ 1240 h 1260"/>
                <a:gd name="T14" fmla="*/ 613 w 1098"/>
                <a:gd name="T15" fmla="*/ 1238 h 1260"/>
                <a:gd name="T16" fmla="*/ 1045 w 1098"/>
                <a:gd name="T17" fmla="*/ 973 h 1260"/>
                <a:gd name="T18" fmla="*/ 1098 w 1098"/>
                <a:gd name="T19" fmla="*/ 877 h 1260"/>
                <a:gd name="T20" fmla="*/ 1091 w 1098"/>
                <a:gd name="T21" fmla="*/ 367 h 1260"/>
                <a:gd name="T22" fmla="*/ 1036 w 1098"/>
                <a:gd name="T23" fmla="*/ 272 h 1260"/>
                <a:gd name="T24" fmla="*/ 604 w 1098"/>
                <a:gd name="T25" fmla="*/ 21 h 1260"/>
                <a:gd name="T26" fmla="*/ 478 w 1098"/>
                <a:gd name="T27" fmla="*/ 23 h 12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098" h="1260">
                  <a:moveTo>
                    <a:pt x="478" y="23"/>
                  </a:moveTo>
                  <a:lnTo>
                    <a:pt x="478" y="23"/>
                  </a:lnTo>
                  <a:lnTo>
                    <a:pt x="52" y="285"/>
                  </a:lnTo>
                  <a:cubicBezTo>
                    <a:pt x="19" y="305"/>
                    <a:pt x="0" y="342"/>
                    <a:pt x="0" y="380"/>
                  </a:cubicBezTo>
                  <a:lnTo>
                    <a:pt x="6" y="891"/>
                  </a:lnTo>
                  <a:cubicBezTo>
                    <a:pt x="7" y="930"/>
                    <a:pt x="27" y="965"/>
                    <a:pt x="61" y="985"/>
                  </a:cubicBezTo>
                  <a:lnTo>
                    <a:pt x="500" y="1240"/>
                  </a:lnTo>
                  <a:cubicBezTo>
                    <a:pt x="535" y="1260"/>
                    <a:pt x="578" y="1259"/>
                    <a:pt x="613" y="1238"/>
                  </a:cubicBezTo>
                  <a:lnTo>
                    <a:pt x="1045" y="973"/>
                  </a:lnTo>
                  <a:cubicBezTo>
                    <a:pt x="1078" y="952"/>
                    <a:pt x="1098" y="916"/>
                    <a:pt x="1098" y="877"/>
                  </a:cubicBezTo>
                  <a:lnTo>
                    <a:pt x="1091" y="367"/>
                  </a:lnTo>
                  <a:cubicBezTo>
                    <a:pt x="1091" y="328"/>
                    <a:pt x="1070" y="292"/>
                    <a:pt x="1036" y="272"/>
                  </a:cubicBezTo>
                  <a:lnTo>
                    <a:pt x="604" y="21"/>
                  </a:lnTo>
                  <a:cubicBezTo>
                    <a:pt x="565" y="0"/>
                    <a:pt x="516" y="0"/>
                    <a:pt x="478" y="23"/>
                  </a:cubicBezTo>
                  <a:close/>
                </a:path>
              </a:pathLst>
            </a:custGeom>
            <a:solidFill>
              <a:srgbClr val="05295E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>
                <a:solidFill>
                  <a:schemeClr val="tx1"/>
                </a:solidFill>
              </a:endParaRPr>
            </a:p>
          </p:txBody>
        </p:sp>
        <p:sp>
          <p:nvSpPr>
            <p:cNvPr id="22" name="Freeform 18">
              <a:extLst>
                <a:ext uri="{FF2B5EF4-FFF2-40B4-BE49-F238E27FC236}">
                  <a16:creationId xmlns:a16="http://schemas.microsoft.com/office/drawing/2014/main" id="{D4EDDF72-5AE2-4234-AC0F-AA093EA57472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562630" y="4371445"/>
              <a:ext cx="452438" cy="523875"/>
            </a:xfrm>
            <a:custGeom>
              <a:avLst/>
              <a:gdLst>
                <a:gd name="T0" fmla="*/ 235 w 422"/>
                <a:gd name="T1" fmla="*/ 478 h 487"/>
                <a:gd name="T2" fmla="*/ 235 w 422"/>
                <a:gd name="T3" fmla="*/ 478 h 487"/>
                <a:gd name="T4" fmla="*/ 402 w 422"/>
                <a:gd name="T5" fmla="*/ 379 h 487"/>
                <a:gd name="T6" fmla="*/ 422 w 422"/>
                <a:gd name="T7" fmla="*/ 342 h 487"/>
                <a:gd name="T8" fmla="*/ 422 w 422"/>
                <a:gd name="T9" fmla="*/ 145 h 487"/>
                <a:gd name="T10" fmla="*/ 402 w 422"/>
                <a:gd name="T11" fmla="*/ 108 h 487"/>
                <a:gd name="T12" fmla="*/ 233 w 422"/>
                <a:gd name="T13" fmla="*/ 8 h 487"/>
                <a:gd name="T14" fmla="*/ 189 w 422"/>
                <a:gd name="T15" fmla="*/ 8 h 487"/>
                <a:gd name="T16" fmla="*/ 20 w 422"/>
                <a:gd name="T17" fmla="*/ 108 h 487"/>
                <a:gd name="T18" fmla="*/ 0 w 422"/>
                <a:gd name="T19" fmla="*/ 145 h 487"/>
                <a:gd name="T20" fmla="*/ 0 w 422"/>
                <a:gd name="T21" fmla="*/ 342 h 487"/>
                <a:gd name="T22" fmla="*/ 20 w 422"/>
                <a:gd name="T23" fmla="*/ 379 h 487"/>
                <a:gd name="T24" fmla="*/ 187 w 422"/>
                <a:gd name="T25" fmla="*/ 478 h 487"/>
                <a:gd name="T26" fmla="*/ 235 w 422"/>
                <a:gd name="T27" fmla="*/ 478 h 487"/>
                <a:gd name="T28" fmla="*/ 211 w 422"/>
                <a:gd name="T29" fmla="*/ 240 h 487"/>
                <a:gd name="T30" fmla="*/ 211 w 422"/>
                <a:gd name="T31" fmla="*/ 240 h 487"/>
                <a:gd name="T32" fmla="*/ 211 w 422"/>
                <a:gd name="T33" fmla="*/ 240 h 487"/>
                <a:gd name="T34" fmla="*/ 211 w 422"/>
                <a:gd name="T35" fmla="*/ 240 h 487"/>
                <a:gd name="T36" fmla="*/ 211 w 422"/>
                <a:gd name="T37" fmla="*/ 240 h 4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422" h="487">
                  <a:moveTo>
                    <a:pt x="235" y="478"/>
                  </a:moveTo>
                  <a:lnTo>
                    <a:pt x="235" y="478"/>
                  </a:lnTo>
                  <a:lnTo>
                    <a:pt x="402" y="379"/>
                  </a:lnTo>
                  <a:cubicBezTo>
                    <a:pt x="415" y="371"/>
                    <a:pt x="422" y="357"/>
                    <a:pt x="422" y="342"/>
                  </a:cubicBezTo>
                  <a:lnTo>
                    <a:pt x="422" y="145"/>
                  </a:lnTo>
                  <a:cubicBezTo>
                    <a:pt x="422" y="129"/>
                    <a:pt x="414" y="115"/>
                    <a:pt x="402" y="108"/>
                  </a:cubicBezTo>
                  <a:lnTo>
                    <a:pt x="233" y="8"/>
                  </a:lnTo>
                  <a:cubicBezTo>
                    <a:pt x="219" y="0"/>
                    <a:pt x="203" y="0"/>
                    <a:pt x="189" y="8"/>
                  </a:cubicBezTo>
                  <a:lnTo>
                    <a:pt x="20" y="108"/>
                  </a:lnTo>
                  <a:cubicBezTo>
                    <a:pt x="8" y="116"/>
                    <a:pt x="0" y="129"/>
                    <a:pt x="0" y="145"/>
                  </a:cubicBezTo>
                  <a:lnTo>
                    <a:pt x="0" y="342"/>
                  </a:lnTo>
                  <a:cubicBezTo>
                    <a:pt x="0" y="357"/>
                    <a:pt x="7" y="371"/>
                    <a:pt x="20" y="379"/>
                  </a:cubicBezTo>
                  <a:lnTo>
                    <a:pt x="187" y="478"/>
                  </a:lnTo>
                  <a:cubicBezTo>
                    <a:pt x="202" y="487"/>
                    <a:pt x="220" y="487"/>
                    <a:pt x="235" y="478"/>
                  </a:cubicBezTo>
                  <a:close/>
                  <a:moveTo>
                    <a:pt x="211" y="240"/>
                  </a:moveTo>
                  <a:lnTo>
                    <a:pt x="211" y="240"/>
                  </a:lnTo>
                  <a:lnTo>
                    <a:pt x="211" y="240"/>
                  </a:lnTo>
                  <a:lnTo>
                    <a:pt x="211" y="240"/>
                  </a:lnTo>
                  <a:lnTo>
                    <a:pt x="211" y="240"/>
                  </a:lnTo>
                  <a:close/>
                </a:path>
              </a:pathLst>
            </a:custGeom>
            <a:solidFill>
              <a:srgbClr val="5C2975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>
                <a:solidFill>
                  <a:schemeClr val="tx1"/>
                </a:solidFill>
              </a:endParaRPr>
            </a:p>
          </p:txBody>
        </p:sp>
      </p:grpSp>
      <p:pic>
        <p:nvPicPr>
          <p:cNvPr id="4" name="Kuva 3" descr="Kuva, joka sisältää kohteen keltainen&#10;&#10;Kuvaus luotu automaattisesti">
            <a:extLst>
              <a:ext uri="{FF2B5EF4-FFF2-40B4-BE49-F238E27FC236}">
                <a16:creationId xmlns:a16="http://schemas.microsoft.com/office/drawing/2014/main" id="{FFB00AC5-1D71-BCB0-A541-9F69D7CA468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2495" y="5922860"/>
            <a:ext cx="1634745" cy="1870279"/>
          </a:xfrm>
          <a:prstGeom prst="rect">
            <a:avLst/>
          </a:prstGeom>
        </p:spPr>
      </p:pic>
      <p:sp>
        <p:nvSpPr>
          <p:cNvPr id="7" name="Freeform 7">
            <a:extLst>
              <a:ext uri="{FF2B5EF4-FFF2-40B4-BE49-F238E27FC236}">
                <a16:creationId xmlns:a16="http://schemas.microsoft.com/office/drawing/2014/main" id="{473DD448-B657-CDAB-B358-4BA459FA2593}"/>
              </a:ext>
            </a:extLst>
          </p:cNvPr>
          <p:cNvSpPr>
            <a:spLocks/>
          </p:cNvSpPr>
          <p:nvPr userDrawn="1"/>
        </p:nvSpPr>
        <p:spPr bwMode="auto">
          <a:xfrm rot="864787">
            <a:off x="9776039" y="1030288"/>
            <a:ext cx="509588" cy="514350"/>
          </a:xfrm>
          <a:custGeom>
            <a:avLst/>
            <a:gdLst>
              <a:gd name="T0" fmla="*/ 246 w 301"/>
              <a:gd name="T1" fmla="*/ 33 h 302"/>
              <a:gd name="T2" fmla="*/ 246 w 301"/>
              <a:gd name="T3" fmla="*/ 33 h 302"/>
              <a:gd name="T4" fmla="*/ 125 w 301"/>
              <a:gd name="T5" fmla="*/ 3 h 302"/>
              <a:gd name="T6" fmla="*/ 99 w 301"/>
              <a:gd name="T7" fmla="*/ 10 h 302"/>
              <a:gd name="T8" fmla="*/ 9 w 301"/>
              <a:gd name="T9" fmla="*/ 100 h 302"/>
              <a:gd name="T10" fmla="*/ 1 w 301"/>
              <a:gd name="T11" fmla="*/ 126 h 302"/>
              <a:gd name="T12" fmla="*/ 32 w 301"/>
              <a:gd name="T13" fmla="*/ 249 h 302"/>
              <a:gd name="T14" fmla="*/ 52 w 301"/>
              <a:gd name="T15" fmla="*/ 269 h 302"/>
              <a:gd name="T16" fmla="*/ 175 w 301"/>
              <a:gd name="T17" fmla="*/ 300 h 302"/>
              <a:gd name="T18" fmla="*/ 201 w 301"/>
              <a:gd name="T19" fmla="*/ 292 h 302"/>
              <a:gd name="T20" fmla="*/ 291 w 301"/>
              <a:gd name="T21" fmla="*/ 202 h 302"/>
              <a:gd name="T22" fmla="*/ 299 w 301"/>
              <a:gd name="T23" fmla="*/ 176 h 302"/>
              <a:gd name="T24" fmla="*/ 268 w 301"/>
              <a:gd name="T25" fmla="*/ 55 h 302"/>
              <a:gd name="T26" fmla="*/ 246 w 301"/>
              <a:gd name="T27" fmla="*/ 33 h 30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301" h="302">
                <a:moveTo>
                  <a:pt x="246" y="33"/>
                </a:moveTo>
                <a:lnTo>
                  <a:pt x="246" y="33"/>
                </a:lnTo>
                <a:lnTo>
                  <a:pt x="125" y="3"/>
                </a:lnTo>
                <a:cubicBezTo>
                  <a:pt x="115" y="0"/>
                  <a:pt x="105" y="3"/>
                  <a:pt x="99" y="10"/>
                </a:cubicBezTo>
                <a:lnTo>
                  <a:pt x="9" y="100"/>
                </a:lnTo>
                <a:cubicBezTo>
                  <a:pt x="2" y="107"/>
                  <a:pt x="0" y="117"/>
                  <a:pt x="1" y="126"/>
                </a:cubicBezTo>
                <a:lnTo>
                  <a:pt x="32" y="249"/>
                </a:lnTo>
                <a:cubicBezTo>
                  <a:pt x="35" y="259"/>
                  <a:pt x="43" y="266"/>
                  <a:pt x="52" y="269"/>
                </a:cubicBezTo>
                <a:lnTo>
                  <a:pt x="175" y="300"/>
                </a:lnTo>
                <a:cubicBezTo>
                  <a:pt x="185" y="302"/>
                  <a:pt x="195" y="299"/>
                  <a:pt x="201" y="292"/>
                </a:cubicBezTo>
                <a:lnTo>
                  <a:pt x="291" y="202"/>
                </a:lnTo>
                <a:cubicBezTo>
                  <a:pt x="298" y="196"/>
                  <a:pt x="301" y="186"/>
                  <a:pt x="299" y="176"/>
                </a:cubicBezTo>
                <a:lnTo>
                  <a:pt x="268" y="55"/>
                </a:lnTo>
                <a:cubicBezTo>
                  <a:pt x="265" y="44"/>
                  <a:pt x="257" y="36"/>
                  <a:pt x="246" y="33"/>
                </a:cubicBezTo>
                <a:close/>
              </a:path>
            </a:pathLst>
          </a:custGeom>
          <a:solidFill>
            <a:srgbClr val="96D600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pic>
        <p:nvPicPr>
          <p:cNvPr id="3" name="Kuva 2" descr="Kuva, joka sisältää kohteen Värikkyys, muotoilu&#10;&#10;Kuvaus luotu automaattisesti">
            <a:extLst>
              <a:ext uri="{FF2B5EF4-FFF2-40B4-BE49-F238E27FC236}">
                <a16:creationId xmlns:a16="http://schemas.microsoft.com/office/drawing/2014/main" id="{8BBD271B-35F3-4323-077F-F67A6FE6314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0155" y="-624418"/>
            <a:ext cx="1248835" cy="12488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247673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D9D4FB9D-D480-450E-ABEE-85694599AF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02741690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326511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dia 2">
    <p:bg>
      <p:bgPr>
        <a:solidFill>
          <a:srgbClr val="72D0E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A64E3C18-FA14-4185-BE65-FDB45FD88D6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16741" y="2060965"/>
            <a:ext cx="8758518" cy="2798901"/>
          </a:xfrm>
        </p:spPr>
        <p:txBody>
          <a:bodyPr anchor="ctr" anchorCtr="0"/>
          <a:lstStyle>
            <a:lvl1pPr algn="ctr">
              <a:lnSpc>
                <a:spcPct val="80000"/>
              </a:lnSpc>
              <a:defRPr sz="6500">
                <a:solidFill>
                  <a:schemeClr val="tx1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11" name="Rectangle 6">
            <a:extLst>
              <a:ext uri="{FF2B5EF4-FFF2-40B4-BE49-F238E27FC236}">
                <a16:creationId xmlns:a16="http://schemas.microsoft.com/office/drawing/2014/main" id="{C803323C-1D29-424F-BF64-F8958C3F79FD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12338611" y="206282"/>
            <a:ext cx="1588" cy="1588"/>
          </a:xfrm>
          <a:prstGeom prst="rect">
            <a:avLst/>
          </a:prstGeom>
          <a:solidFill>
            <a:srgbClr val="4BD2EF"/>
          </a:solidFill>
          <a:ln w="0">
            <a:noFill/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>
              <a:solidFill>
                <a:schemeClr val="tx1"/>
              </a:solidFill>
            </a:endParaRPr>
          </a:p>
        </p:txBody>
      </p:sp>
      <p:sp>
        <p:nvSpPr>
          <p:cNvPr id="13" name="Rectangle 8">
            <a:extLst>
              <a:ext uri="{FF2B5EF4-FFF2-40B4-BE49-F238E27FC236}">
                <a16:creationId xmlns:a16="http://schemas.microsoft.com/office/drawing/2014/main" id="{91B56028-2377-4908-B160-FE32D5BE065B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11276574" y="1941419"/>
            <a:ext cx="1588" cy="1588"/>
          </a:xfrm>
          <a:prstGeom prst="rect">
            <a:avLst/>
          </a:prstGeom>
          <a:solidFill>
            <a:srgbClr val="FF5100"/>
          </a:solidFill>
          <a:ln w="0">
            <a:noFill/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>
              <a:solidFill>
                <a:schemeClr val="tx1"/>
              </a:solidFill>
            </a:endParaRPr>
          </a:p>
        </p:txBody>
      </p:sp>
      <p:sp>
        <p:nvSpPr>
          <p:cNvPr id="27" name="Rectangle 17">
            <a:extLst>
              <a:ext uri="{FF2B5EF4-FFF2-40B4-BE49-F238E27FC236}">
                <a16:creationId xmlns:a16="http://schemas.microsoft.com/office/drawing/2014/main" id="{251D2B82-2BB1-43BD-9ADA-3BE3964A68E0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9571038" y="1036638"/>
            <a:ext cx="1588" cy="1588"/>
          </a:xfrm>
          <a:prstGeom prst="rect">
            <a:avLst/>
          </a:prstGeom>
          <a:solidFill>
            <a:srgbClr val="05295E"/>
          </a:solidFill>
          <a:ln w="0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>
              <a:solidFill>
                <a:schemeClr val="tx1"/>
              </a:solidFill>
            </a:endParaRPr>
          </a:p>
        </p:txBody>
      </p:sp>
      <p:sp>
        <p:nvSpPr>
          <p:cNvPr id="30" name="AutoShape 20">
            <a:extLst>
              <a:ext uri="{FF2B5EF4-FFF2-40B4-BE49-F238E27FC236}">
                <a16:creationId xmlns:a16="http://schemas.microsoft.com/office/drawing/2014/main" id="{4E333070-30C3-42F1-B821-2EE368CED9A3}"/>
              </a:ext>
            </a:extLst>
          </p:cNvPr>
          <p:cNvSpPr>
            <a:spLocks noChangeAspect="1" noChangeArrowheads="1" noTextEdit="1"/>
          </p:cNvSpPr>
          <p:nvPr userDrawn="1"/>
        </p:nvSpPr>
        <p:spPr bwMode="auto">
          <a:xfrm>
            <a:off x="9455150" y="6635750"/>
            <a:ext cx="495300" cy="44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6" name="Alaotsikko 2">
            <a:extLst>
              <a:ext uri="{FF2B5EF4-FFF2-40B4-BE49-F238E27FC236}">
                <a16:creationId xmlns:a16="http://schemas.microsoft.com/office/drawing/2014/main" id="{02468556-1D64-144A-3237-C37748E0B5F6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316941" y="4997496"/>
            <a:ext cx="5558118" cy="750311"/>
          </a:xfrm>
        </p:spPr>
        <p:txBody>
          <a:bodyPr/>
          <a:lstStyle>
            <a:lvl1pPr marL="0" indent="0" algn="ctr">
              <a:lnSpc>
                <a:spcPct val="100000"/>
              </a:lnSpc>
              <a:buNone/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 dirty="0"/>
              <a:t>Etunimi Sukunimi</a:t>
            </a:r>
          </a:p>
          <a:p>
            <a:r>
              <a:rPr lang="fi-FI" dirty="0"/>
              <a:t>Tilaisuus Päivämäärä</a:t>
            </a:r>
          </a:p>
        </p:txBody>
      </p:sp>
      <p:sp>
        <p:nvSpPr>
          <p:cNvPr id="10" name="Freeform 16">
            <a:extLst>
              <a:ext uri="{FF2B5EF4-FFF2-40B4-BE49-F238E27FC236}">
                <a16:creationId xmlns:a16="http://schemas.microsoft.com/office/drawing/2014/main" id="{83D8E90C-28DD-F49B-5299-96F078E85ED3}"/>
              </a:ext>
            </a:extLst>
          </p:cNvPr>
          <p:cNvSpPr>
            <a:spLocks/>
          </p:cNvSpPr>
          <p:nvPr userDrawn="1"/>
        </p:nvSpPr>
        <p:spPr bwMode="auto">
          <a:xfrm>
            <a:off x="9485313" y="763587"/>
            <a:ext cx="1176338" cy="1355726"/>
          </a:xfrm>
          <a:custGeom>
            <a:avLst/>
            <a:gdLst>
              <a:gd name="T0" fmla="*/ 478 w 1098"/>
              <a:gd name="T1" fmla="*/ 23 h 1260"/>
              <a:gd name="T2" fmla="*/ 478 w 1098"/>
              <a:gd name="T3" fmla="*/ 23 h 1260"/>
              <a:gd name="T4" fmla="*/ 52 w 1098"/>
              <a:gd name="T5" fmla="*/ 285 h 1260"/>
              <a:gd name="T6" fmla="*/ 0 w 1098"/>
              <a:gd name="T7" fmla="*/ 380 h 1260"/>
              <a:gd name="T8" fmla="*/ 6 w 1098"/>
              <a:gd name="T9" fmla="*/ 891 h 1260"/>
              <a:gd name="T10" fmla="*/ 61 w 1098"/>
              <a:gd name="T11" fmla="*/ 985 h 1260"/>
              <a:gd name="T12" fmla="*/ 500 w 1098"/>
              <a:gd name="T13" fmla="*/ 1240 h 1260"/>
              <a:gd name="T14" fmla="*/ 613 w 1098"/>
              <a:gd name="T15" fmla="*/ 1238 h 1260"/>
              <a:gd name="T16" fmla="*/ 1045 w 1098"/>
              <a:gd name="T17" fmla="*/ 973 h 1260"/>
              <a:gd name="T18" fmla="*/ 1098 w 1098"/>
              <a:gd name="T19" fmla="*/ 877 h 1260"/>
              <a:gd name="T20" fmla="*/ 1091 w 1098"/>
              <a:gd name="T21" fmla="*/ 367 h 1260"/>
              <a:gd name="T22" fmla="*/ 1036 w 1098"/>
              <a:gd name="T23" fmla="*/ 272 h 1260"/>
              <a:gd name="T24" fmla="*/ 604 w 1098"/>
              <a:gd name="T25" fmla="*/ 21 h 1260"/>
              <a:gd name="T26" fmla="*/ 478 w 1098"/>
              <a:gd name="T27" fmla="*/ 23 h 12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1098" h="1260">
                <a:moveTo>
                  <a:pt x="478" y="23"/>
                </a:moveTo>
                <a:lnTo>
                  <a:pt x="478" y="23"/>
                </a:lnTo>
                <a:lnTo>
                  <a:pt x="52" y="285"/>
                </a:lnTo>
                <a:cubicBezTo>
                  <a:pt x="19" y="305"/>
                  <a:pt x="0" y="342"/>
                  <a:pt x="0" y="380"/>
                </a:cubicBezTo>
                <a:lnTo>
                  <a:pt x="6" y="891"/>
                </a:lnTo>
                <a:cubicBezTo>
                  <a:pt x="7" y="930"/>
                  <a:pt x="27" y="965"/>
                  <a:pt x="61" y="985"/>
                </a:cubicBezTo>
                <a:lnTo>
                  <a:pt x="500" y="1240"/>
                </a:lnTo>
                <a:cubicBezTo>
                  <a:pt x="535" y="1260"/>
                  <a:pt x="578" y="1259"/>
                  <a:pt x="613" y="1238"/>
                </a:cubicBezTo>
                <a:lnTo>
                  <a:pt x="1045" y="973"/>
                </a:lnTo>
                <a:cubicBezTo>
                  <a:pt x="1078" y="952"/>
                  <a:pt x="1098" y="916"/>
                  <a:pt x="1098" y="877"/>
                </a:cubicBezTo>
                <a:lnTo>
                  <a:pt x="1091" y="367"/>
                </a:lnTo>
                <a:cubicBezTo>
                  <a:pt x="1091" y="328"/>
                  <a:pt x="1070" y="292"/>
                  <a:pt x="1036" y="272"/>
                </a:cubicBezTo>
                <a:lnTo>
                  <a:pt x="604" y="21"/>
                </a:lnTo>
                <a:cubicBezTo>
                  <a:pt x="565" y="0"/>
                  <a:pt x="516" y="0"/>
                  <a:pt x="478" y="23"/>
                </a:cubicBezTo>
                <a:close/>
              </a:path>
            </a:pathLst>
          </a:custGeom>
          <a:solidFill>
            <a:srgbClr val="05295E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12" name="Freeform 18">
            <a:extLst>
              <a:ext uri="{FF2B5EF4-FFF2-40B4-BE49-F238E27FC236}">
                <a16:creationId xmlns:a16="http://schemas.microsoft.com/office/drawing/2014/main" id="{B6A4D586-A8CA-7E38-D7D6-473C32397837}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10431463" y="760412"/>
            <a:ext cx="452438" cy="523875"/>
          </a:xfrm>
          <a:custGeom>
            <a:avLst/>
            <a:gdLst>
              <a:gd name="T0" fmla="*/ 235 w 422"/>
              <a:gd name="T1" fmla="*/ 478 h 487"/>
              <a:gd name="T2" fmla="*/ 235 w 422"/>
              <a:gd name="T3" fmla="*/ 478 h 487"/>
              <a:gd name="T4" fmla="*/ 402 w 422"/>
              <a:gd name="T5" fmla="*/ 379 h 487"/>
              <a:gd name="T6" fmla="*/ 422 w 422"/>
              <a:gd name="T7" fmla="*/ 342 h 487"/>
              <a:gd name="T8" fmla="*/ 422 w 422"/>
              <a:gd name="T9" fmla="*/ 145 h 487"/>
              <a:gd name="T10" fmla="*/ 402 w 422"/>
              <a:gd name="T11" fmla="*/ 108 h 487"/>
              <a:gd name="T12" fmla="*/ 233 w 422"/>
              <a:gd name="T13" fmla="*/ 8 h 487"/>
              <a:gd name="T14" fmla="*/ 189 w 422"/>
              <a:gd name="T15" fmla="*/ 8 h 487"/>
              <a:gd name="T16" fmla="*/ 20 w 422"/>
              <a:gd name="T17" fmla="*/ 108 h 487"/>
              <a:gd name="T18" fmla="*/ 0 w 422"/>
              <a:gd name="T19" fmla="*/ 145 h 487"/>
              <a:gd name="T20" fmla="*/ 0 w 422"/>
              <a:gd name="T21" fmla="*/ 342 h 487"/>
              <a:gd name="T22" fmla="*/ 20 w 422"/>
              <a:gd name="T23" fmla="*/ 379 h 487"/>
              <a:gd name="T24" fmla="*/ 187 w 422"/>
              <a:gd name="T25" fmla="*/ 478 h 487"/>
              <a:gd name="T26" fmla="*/ 235 w 422"/>
              <a:gd name="T27" fmla="*/ 478 h 487"/>
              <a:gd name="T28" fmla="*/ 211 w 422"/>
              <a:gd name="T29" fmla="*/ 240 h 487"/>
              <a:gd name="T30" fmla="*/ 211 w 422"/>
              <a:gd name="T31" fmla="*/ 240 h 487"/>
              <a:gd name="T32" fmla="*/ 211 w 422"/>
              <a:gd name="T33" fmla="*/ 240 h 487"/>
              <a:gd name="T34" fmla="*/ 211 w 422"/>
              <a:gd name="T35" fmla="*/ 240 h 487"/>
              <a:gd name="T36" fmla="*/ 211 w 422"/>
              <a:gd name="T37" fmla="*/ 240 h 4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422" h="487">
                <a:moveTo>
                  <a:pt x="235" y="478"/>
                </a:moveTo>
                <a:lnTo>
                  <a:pt x="235" y="478"/>
                </a:lnTo>
                <a:lnTo>
                  <a:pt x="402" y="379"/>
                </a:lnTo>
                <a:cubicBezTo>
                  <a:pt x="415" y="371"/>
                  <a:pt x="422" y="357"/>
                  <a:pt x="422" y="342"/>
                </a:cubicBezTo>
                <a:lnTo>
                  <a:pt x="422" y="145"/>
                </a:lnTo>
                <a:cubicBezTo>
                  <a:pt x="422" y="129"/>
                  <a:pt x="414" y="115"/>
                  <a:pt x="402" y="108"/>
                </a:cubicBezTo>
                <a:lnTo>
                  <a:pt x="233" y="8"/>
                </a:lnTo>
                <a:cubicBezTo>
                  <a:pt x="219" y="0"/>
                  <a:pt x="203" y="0"/>
                  <a:pt x="189" y="8"/>
                </a:cubicBezTo>
                <a:lnTo>
                  <a:pt x="20" y="108"/>
                </a:lnTo>
                <a:cubicBezTo>
                  <a:pt x="8" y="116"/>
                  <a:pt x="0" y="129"/>
                  <a:pt x="0" y="145"/>
                </a:cubicBezTo>
                <a:lnTo>
                  <a:pt x="0" y="342"/>
                </a:lnTo>
                <a:cubicBezTo>
                  <a:pt x="0" y="357"/>
                  <a:pt x="7" y="371"/>
                  <a:pt x="20" y="379"/>
                </a:cubicBezTo>
                <a:lnTo>
                  <a:pt x="187" y="478"/>
                </a:lnTo>
                <a:cubicBezTo>
                  <a:pt x="202" y="487"/>
                  <a:pt x="220" y="487"/>
                  <a:pt x="235" y="478"/>
                </a:cubicBezTo>
                <a:close/>
                <a:moveTo>
                  <a:pt x="211" y="240"/>
                </a:moveTo>
                <a:lnTo>
                  <a:pt x="211" y="240"/>
                </a:lnTo>
                <a:lnTo>
                  <a:pt x="211" y="240"/>
                </a:lnTo>
                <a:lnTo>
                  <a:pt x="211" y="240"/>
                </a:lnTo>
                <a:lnTo>
                  <a:pt x="211" y="240"/>
                </a:lnTo>
                <a:close/>
              </a:path>
            </a:pathLst>
          </a:custGeom>
          <a:solidFill>
            <a:srgbClr val="5C2975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14" name="Freeform 22">
            <a:extLst>
              <a:ext uri="{FF2B5EF4-FFF2-40B4-BE49-F238E27FC236}">
                <a16:creationId xmlns:a16="http://schemas.microsoft.com/office/drawing/2014/main" id="{6873C8BF-99D1-C631-0A1A-96870E5DD98C}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7055043" y="6157244"/>
            <a:ext cx="514350" cy="455613"/>
          </a:xfrm>
          <a:custGeom>
            <a:avLst/>
            <a:gdLst>
              <a:gd name="T0" fmla="*/ 411 w 518"/>
              <a:gd name="T1" fmla="*/ 434 h 462"/>
              <a:gd name="T2" fmla="*/ 411 w 518"/>
              <a:gd name="T3" fmla="*/ 434 h 462"/>
              <a:gd name="T4" fmla="*/ 510 w 518"/>
              <a:gd name="T5" fmla="*/ 251 h 462"/>
              <a:gd name="T6" fmla="*/ 509 w 518"/>
              <a:gd name="T7" fmla="*/ 205 h 462"/>
              <a:gd name="T8" fmla="*/ 400 w 518"/>
              <a:gd name="T9" fmla="*/ 22 h 462"/>
              <a:gd name="T10" fmla="*/ 360 w 518"/>
              <a:gd name="T11" fmla="*/ 0 h 462"/>
              <a:gd name="T12" fmla="*/ 148 w 518"/>
              <a:gd name="T13" fmla="*/ 0 h 462"/>
              <a:gd name="T14" fmla="*/ 107 w 518"/>
              <a:gd name="T15" fmla="*/ 24 h 462"/>
              <a:gd name="T16" fmla="*/ 7 w 518"/>
              <a:gd name="T17" fmla="*/ 210 h 462"/>
              <a:gd name="T18" fmla="*/ 8 w 518"/>
              <a:gd name="T19" fmla="*/ 256 h 462"/>
              <a:gd name="T20" fmla="*/ 117 w 518"/>
              <a:gd name="T21" fmla="*/ 439 h 462"/>
              <a:gd name="T22" fmla="*/ 157 w 518"/>
              <a:gd name="T23" fmla="*/ 462 h 462"/>
              <a:gd name="T24" fmla="*/ 366 w 518"/>
              <a:gd name="T25" fmla="*/ 461 h 462"/>
              <a:gd name="T26" fmla="*/ 411 w 518"/>
              <a:gd name="T27" fmla="*/ 434 h 462"/>
              <a:gd name="T28" fmla="*/ 257 w 518"/>
              <a:gd name="T29" fmla="*/ 228 h 462"/>
              <a:gd name="T30" fmla="*/ 257 w 518"/>
              <a:gd name="T31" fmla="*/ 228 h 462"/>
              <a:gd name="T32" fmla="*/ 257 w 518"/>
              <a:gd name="T33" fmla="*/ 228 h 462"/>
              <a:gd name="T34" fmla="*/ 257 w 518"/>
              <a:gd name="T35" fmla="*/ 228 h 462"/>
              <a:gd name="T36" fmla="*/ 257 w 518"/>
              <a:gd name="T37" fmla="*/ 228 h 4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518" h="462">
                <a:moveTo>
                  <a:pt x="411" y="434"/>
                </a:moveTo>
                <a:lnTo>
                  <a:pt x="411" y="434"/>
                </a:lnTo>
                <a:lnTo>
                  <a:pt x="510" y="251"/>
                </a:lnTo>
                <a:cubicBezTo>
                  <a:pt x="518" y="236"/>
                  <a:pt x="517" y="219"/>
                  <a:pt x="509" y="205"/>
                </a:cubicBezTo>
                <a:lnTo>
                  <a:pt x="400" y="22"/>
                </a:lnTo>
                <a:cubicBezTo>
                  <a:pt x="391" y="8"/>
                  <a:pt x="376" y="0"/>
                  <a:pt x="360" y="0"/>
                </a:cubicBezTo>
                <a:lnTo>
                  <a:pt x="148" y="0"/>
                </a:lnTo>
                <a:cubicBezTo>
                  <a:pt x="131" y="0"/>
                  <a:pt x="116" y="9"/>
                  <a:pt x="107" y="24"/>
                </a:cubicBezTo>
                <a:lnTo>
                  <a:pt x="7" y="210"/>
                </a:lnTo>
                <a:cubicBezTo>
                  <a:pt x="0" y="225"/>
                  <a:pt x="1" y="242"/>
                  <a:pt x="8" y="256"/>
                </a:cubicBezTo>
                <a:lnTo>
                  <a:pt x="117" y="439"/>
                </a:lnTo>
                <a:cubicBezTo>
                  <a:pt x="126" y="453"/>
                  <a:pt x="141" y="462"/>
                  <a:pt x="157" y="462"/>
                </a:cubicBezTo>
                <a:lnTo>
                  <a:pt x="366" y="461"/>
                </a:lnTo>
                <a:cubicBezTo>
                  <a:pt x="385" y="461"/>
                  <a:pt x="402" y="451"/>
                  <a:pt x="411" y="434"/>
                </a:cubicBezTo>
                <a:close/>
                <a:moveTo>
                  <a:pt x="257" y="228"/>
                </a:moveTo>
                <a:lnTo>
                  <a:pt x="257" y="228"/>
                </a:lnTo>
                <a:lnTo>
                  <a:pt x="257" y="228"/>
                </a:lnTo>
                <a:lnTo>
                  <a:pt x="257" y="228"/>
                </a:lnTo>
                <a:lnTo>
                  <a:pt x="257" y="228"/>
                </a:lnTo>
                <a:close/>
              </a:path>
            </a:pathLst>
          </a:custGeom>
          <a:solidFill>
            <a:srgbClr val="D60F66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pic>
        <p:nvPicPr>
          <p:cNvPr id="15" name="Kuva 14" descr="Kuva, joka sisältää kohteen keltainen&#10;&#10;Kuvaus luotu automaattisesti">
            <a:extLst>
              <a:ext uri="{FF2B5EF4-FFF2-40B4-BE49-F238E27FC236}">
                <a16:creationId xmlns:a16="http://schemas.microsoft.com/office/drawing/2014/main" id="{0039982C-3F89-E1FC-A892-BA74C4EA8EE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3151" y="-592459"/>
            <a:ext cx="1035694" cy="1184917"/>
          </a:xfrm>
          <a:prstGeom prst="rect">
            <a:avLst/>
          </a:prstGeom>
        </p:spPr>
      </p:pic>
      <p:sp>
        <p:nvSpPr>
          <p:cNvPr id="16" name="Freeform 5">
            <a:extLst>
              <a:ext uri="{FF2B5EF4-FFF2-40B4-BE49-F238E27FC236}">
                <a16:creationId xmlns:a16="http://schemas.microsoft.com/office/drawing/2014/main" id="{63170165-F6C2-8C3A-4D94-F551869E212F}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849313" y="363538"/>
            <a:ext cx="1144588" cy="1322388"/>
          </a:xfrm>
          <a:custGeom>
            <a:avLst/>
            <a:gdLst>
              <a:gd name="T0" fmla="*/ 375 w 675"/>
              <a:gd name="T1" fmla="*/ 763 h 777"/>
              <a:gd name="T2" fmla="*/ 375 w 675"/>
              <a:gd name="T3" fmla="*/ 763 h 777"/>
              <a:gd name="T4" fmla="*/ 640 w 675"/>
              <a:gd name="T5" fmla="*/ 606 h 777"/>
              <a:gd name="T6" fmla="*/ 673 w 675"/>
              <a:gd name="T7" fmla="*/ 547 h 777"/>
              <a:gd name="T8" fmla="*/ 675 w 675"/>
              <a:gd name="T9" fmla="*/ 232 h 777"/>
              <a:gd name="T10" fmla="*/ 642 w 675"/>
              <a:gd name="T11" fmla="*/ 174 h 777"/>
              <a:gd name="T12" fmla="*/ 374 w 675"/>
              <a:gd name="T13" fmla="*/ 12 h 777"/>
              <a:gd name="T14" fmla="*/ 304 w 675"/>
              <a:gd name="T15" fmla="*/ 12 h 777"/>
              <a:gd name="T16" fmla="*/ 34 w 675"/>
              <a:gd name="T17" fmla="*/ 172 h 777"/>
              <a:gd name="T18" fmla="*/ 1 w 675"/>
              <a:gd name="T19" fmla="*/ 230 h 777"/>
              <a:gd name="T20" fmla="*/ 0 w 675"/>
              <a:gd name="T21" fmla="*/ 545 h 777"/>
              <a:gd name="T22" fmla="*/ 33 w 675"/>
              <a:gd name="T23" fmla="*/ 603 h 777"/>
              <a:gd name="T24" fmla="*/ 297 w 675"/>
              <a:gd name="T25" fmla="*/ 763 h 777"/>
              <a:gd name="T26" fmla="*/ 375 w 675"/>
              <a:gd name="T27" fmla="*/ 763 h 777"/>
              <a:gd name="T28" fmla="*/ 337 w 675"/>
              <a:gd name="T29" fmla="*/ 384 h 777"/>
              <a:gd name="T30" fmla="*/ 337 w 675"/>
              <a:gd name="T31" fmla="*/ 384 h 777"/>
              <a:gd name="T32" fmla="*/ 337 w 675"/>
              <a:gd name="T33" fmla="*/ 384 h 777"/>
              <a:gd name="T34" fmla="*/ 337 w 675"/>
              <a:gd name="T35" fmla="*/ 384 h 777"/>
              <a:gd name="T36" fmla="*/ 337 w 675"/>
              <a:gd name="T37" fmla="*/ 384 h 77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675" h="777">
                <a:moveTo>
                  <a:pt x="375" y="763"/>
                </a:moveTo>
                <a:lnTo>
                  <a:pt x="375" y="763"/>
                </a:lnTo>
                <a:lnTo>
                  <a:pt x="640" y="606"/>
                </a:lnTo>
                <a:cubicBezTo>
                  <a:pt x="661" y="593"/>
                  <a:pt x="673" y="571"/>
                  <a:pt x="673" y="547"/>
                </a:cubicBezTo>
                <a:lnTo>
                  <a:pt x="675" y="232"/>
                </a:lnTo>
                <a:cubicBezTo>
                  <a:pt x="675" y="208"/>
                  <a:pt x="662" y="186"/>
                  <a:pt x="642" y="174"/>
                </a:cubicBezTo>
                <a:lnTo>
                  <a:pt x="374" y="12"/>
                </a:lnTo>
                <a:cubicBezTo>
                  <a:pt x="352" y="0"/>
                  <a:pt x="325" y="0"/>
                  <a:pt x="304" y="12"/>
                </a:cubicBezTo>
                <a:lnTo>
                  <a:pt x="34" y="172"/>
                </a:lnTo>
                <a:cubicBezTo>
                  <a:pt x="14" y="184"/>
                  <a:pt x="1" y="206"/>
                  <a:pt x="1" y="230"/>
                </a:cubicBezTo>
                <a:lnTo>
                  <a:pt x="0" y="545"/>
                </a:lnTo>
                <a:cubicBezTo>
                  <a:pt x="0" y="569"/>
                  <a:pt x="12" y="591"/>
                  <a:pt x="33" y="603"/>
                </a:cubicBezTo>
                <a:lnTo>
                  <a:pt x="297" y="763"/>
                </a:lnTo>
                <a:cubicBezTo>
                  <a:pt x="321" y="777"/>
                  <a:pt x="351" y="777"/>
                  <a:pt x="375" y="763"/>
                </a:cubicBezTo>
                <a:close/>
                <a:moveTo>
                  <a:pt x="337" y="384"/>
                </a:moveTo>
                <a:lnTo>
                  <a:pt x="337" y="384"/>
                </a:lnTo>
                <a:lnTo>
                  <a:pt x="337" y="384"/>
                </a:lnTo>
                <a:lnTo>
                  <a:pt x="337" y="384"/>
                </a:lnTo>
                <a:lnTo>
                  <a:pt x="337" y="384"/>
                </a:lnTo>
                <a:close/>
              </a:path>
            </a:pathLst>
          </a:custGeom>
          <a:solidFill>
            <a:srgbClr val="FF6100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17" name="Freeform 7">
            <a:extLst>
              <a:ext uri="{FF2B5EF4-FFF2-40B4-BE49-F238E27FC236}">
                <a16:creationId xmlns:a16="http://schemas.microsoft.com/office/drawing/2014/main" id="{4C48BEDA-BF95-8665-F70D-DB6420B32387}"/>
              </a:ext>
            </a:extLst>
          </p:cNvPr>
          <p:cNvSpPr>
            <a:spLocks/>
          </p:cNvSpPr>
          <p:nvPr userDrawn="1"/>
        </p:nvSpPr>
        <p:spPr bwMode="auto">
          <a:xfrm rot="1047458">
            <a:off x="594519" y="477802"/>
            <a:ext cx="509588" cy="514350"/>
          </a:xfrm>
          <a:custGeom>
            <a:avLst/>
            <a:gdLst>
              <a:gd name="T0" fmla="*/ 246 w 301"/>
              <a:gd name="T1" fmla="*/ 33 h 302"/>
              <a:gd name="T2" fmla="*/ 246 w 301"/>
              <a:gd name="T3" fmla="*/ 33 h 302"/>
              <a:gd name="T4" fmla="*/ 125 w 301"/>
              <a:gd name="T5" fmla="*/ 3 h 302"/>
              <a:gd name="T6" fmla="*/ 99 w 301"/>
              <a:gd name="T7" fmla="*/ 10 h 302"/>
              <a:gd name="T8" fmla="*/ 9 w 301"/>
              <a:gd name="T9" fmla="*/ 100 h 302"/>
              <a:gd name="T10" fmla="*/ 1 w 301"/>
              <a:gd name="T11" fmla="*/ 126 h 302"/>
              <a:gd name="T12" fmla="*/ 32 w 301"/>
              <a:gd name="T13" fmla="*/ 249 h 302"/>
              <a:gd name="T14" fmla="*/ 52 w 301"/>
              <a:gd name="T15" fmla="*/ 269 h 302"/>
              <a:gd name="T16" fmla="*/ 175 w 301"/>
              <a:gd name="T17" fmla="*/ 300 h 302"/>
              <a:gd name="T18" fmla="*/ 201 w 301"/>
              <a:gd name="T19" fmla="*/ 292 h 302"/>
              <a:gd name="T20" fmla="*/ 291 w 301"/>
              <a:gd name="T21" fmla="*/ 202 h 302"/>
              <a:gd name="T22" fmla="*/ 299 w 301"/>
              <a:gd name="T23" fmla="*/ 176 h 302"/>
              <a:gd name="T24" fmla="*/ 268 w 301"/>
              <a:gd name="T25" fmla="*/ 55 h 302"/>
              <a:gd name="T26" fmla="*/ 246 w 301"/>
              <a:gd name="T27" fmla="*/ 33 h 30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301" h="302">
                <a:moveTo>
                  <a:pt x="246" y="33"/>
                </a:moveTo>
                <a:lnTo>
                  <a:pt x="246" y="33"/>
                </a:lnTo>
                <a:lnTo>
                  <a:pt x="125" y="3"/>
                </a:lnTo>
                <a:cubicBezTo>
                  <a:pt x="115" y="0"/>
                  <a:pt x="105" y="3"/>
                  <a:pt x="99" y="10"/>
                </a:cubicBezTo>
                <a:lnTo>
                  <a:pt x="9" y="100"/>
                </a:lnTo>
                <a:cubicBezTo>
                  <a:pt x="2" y="107"/>
                  <a:pt x="0" y="117"/>
                  <a:pt x="1" y="126"/>
                </a:cubicBezTo>
                <a:lnTo>
                  <a:pt x="32" y="249"/>
                </a:lnTo>
                <a:cubicBezTo>
                  <a:pt x="35" y="259"/>
                  <a:pt x="43" y="266"/>
                  <a:pt x="52" y="269"/>
                </a:cubicBezTo>
                <a:lnTo>
                  <a:pt x="175" y="300"/>
                </a:lnTo>
                <a:cubicBezTo>
                  <a:pt x="185" y="302"/>
                  <a:pt x="195" y="299"/>
                  <a:pt x="201" y="292"/>
                </a:cubicBezTo>
                <a:lnTo>
                  <a:pt x="291" y="202"/>
                </a:lnTo>
                <a:cubicBezTo>
                  <a:pt x="298" y="196"/>
                  <a:pt x="301" y="186"/>
                  <a:pt x="299" y="176"/>
                </a:cubicBezTo>
                <a:lnTo>
                  <a:pt x="268" y="55"/>
                </a:lnTo>
                <a:cubicBezTo>
                  <a:pt x="265" y="44"/>
                  <a:pt x="257" y="36"/>
                  <a:pt x="246" y="33"/>
                </a:cubicBezTo>
                <a:close/>
              </a:path>
            </a:pathLst>
          </a:custGeom>
          <a:solidFill>
            <a:srgbClr val="96D600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pic>
        <p:nvPicPr>
          <p:cNvPr id="4" name="Kuva 3" descr="Kuva, joka sisältää kohteen valkoinen, mustavalkoinen, muotoilu&#10;&#10;Kuvaus luotu automaattisesti">
            <a:extLst>
              <a:ext uri="{FF2B5EF4-FFF2-40B4-BE49-F238E27FC236}">
                <a16:creationId xmlns:a16="http://schemas.microsoft.com/office/drawing/2014/main" id="{71B89258-0900-F4D8-14A8-C7DBBABC343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652" y="5885438"/>
            <a:ext cx="655821" cy="750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31213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DA7EB6BE-E09D-4391-BB19-9AB34E85D6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EA7A06A4-1BF6-41E8-89FB-D111961A8A5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</p:spTree>
    <p:extLst>
      <p:ext uri="{BB962C8B-B14F-4D97-AF65-F5344CB8AC3E}">
        <p14:creationId xmlns:p14="http://schemas.microsoft.com/office/powerpoint/2010/main" val="20466756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 2">
    <p:bg>
      <p:bgPr>
        <a:solidFill>
          <a:srgbClr val="72D0E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DA7EB6BE-E09D-4391-BB19-9AB34E85D6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EA7A06A4-1BF6-41E8-89FB-D111961A8A5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</p:spTree>
    <p:extLst>
      <p:ext uri="{BB962C8B-B14F-4D97-AF65-F5344CB8AC3E}">
        <p14:creationId xmlns:p14="http://schemas.microsoft.com/office/powerpoint/2010/main" val="2470449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DA7EB6BE-E09D-4391-BB19-9AB34E85D6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EA7A06A4-1BF6-41E8-89FB-D111961A8A5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2400" y="1510553"/>
            <a:ext cx="5256000" cy="39600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  <p:sp>
        <p:nvSpPr>
          <p:cNvPr id="7" name="Sisällön paikkamerkki 2">
            <a:extLst>
              <a:ext uri="{FF2B5EF4-FFF2-40B4-BE49-F238E27FC236}">
                <a16:creationId xmlns:a16="http://schemas.microsoft.com/office/drawing/2014/main" id="{B5C2F0E0-01F2-439E-809A-BF7ED8DF4F60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6391835" y="1510553"/>
            <a:ext cx="5256000" cy="39600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  <p:sp>
        <p:nvSpPr>
          <p:cNvPr id="16" name="Freeform 9">
            <a:extLst>
              <a:ext uri="{FF2B5EF4-FFF2-40B4-BE49-F238E27FC236}">
                <a16:creationId xmlns:a16="http://schemas.microsoft.com/office/drawing/2014/main" id="{1F0A607D-44D7-4BB8-9DB5-A887E162C829}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4816475" y="6365876"/>
            <a:ext cx="1143000" cy="1320799"/>
          </a:xfrm>
          <a:custGeom>
            <a:avLst/>
            <a:gdLst>
              <a:gd name="T0" fmla="*/ 375 w 675"/>
              <a:gd name="T1" fmla="*/ 763 h 777"/>
              <a:gd name="T2" fmla="*/ 375 w 675"/>
              <a:gd name="T3" fmla="*/ 763 h 777"/>
              <a:gd name="T4" fmla="*/ 640 w 675"/>
              <a:gd name="T5" fmla="*/ 606 h 777"/>
              <a:gd name="T6" fmla="*/ 673 w 675"/>
              <a:gd name="T7" fmla="*/ 547 h 777"/>
              <a:gd name="T8" fmla="*/ 675 w 675"/>
              <a:gd name="T9" fmla="*/ 232 h 777"/>
              <a:gd name="T10" fmla="*/ 642 w 675"/>
              <a:gd name="T11" fmla="*/ 174 h 777"/>
              <a:gd name="T12" fmla="*/ 374 w 675"/>
              <a:gd name="T13" fmla="*/ 12 h 777"/>
              <a:gd name="T14" fmla="*/ 304 w 675"/>
              <a:gd name="T15" fmla="*/ 12 h 777"/>
              <a:gd name="T16" fmla="*/ 34 w 675"/>
              <a:gd name="T17" fmla="*/ 172 h 777"/>
              <a:gd name="T18" fmla="*/ 1 w 675"/>
              <a:gd name="T19" fmla="*/ 230 h 777"/>
              <a:gd name="T20" fmla="*/ 0 w 675"/>
              <a:gd name="T21" fmla="*/ 545 h 777"/>
              <a:gd name="T22" fmla="*/ 33 w 675"/>
              <a:gd name="T23" fmla="*/ 603 h 777"/>
              <a:gd name="T24" fmla="*/ 297 w 675"/>
              <a:gd name="T25" fmla="*/ 763 h 777"/>
              <a:gd name="T26" fmla="*/ 375 w 675"/>
              <a:gd name="T27" fmla="*/ 763 h 777"/>
              <a:gd name="T28" fmla="*/ 337 w 675"/>
              <a:gd name="T29" fmla="*/ 384 h 777"/>
              <a:gd name="T30" fmla="*/ 337 w 675"/>
              <a:gd name="T31" fmla="*/ 384 h 777"/>
              <a:gd name="T32" fmla="*/ 337 w 675"/>
              <a:gd name="T33" fmla="*/ 384 h 777"/>
              <a:gd name="T34" fmla="*/ 337 w 675"/>
              <a:gd name="T35" fmla="*/ 384 h 777"/>
              <a:gd name="T36" fmla="*/ 337 w 675"/>
              <a:gd name="T37" fmla="*/ 384 h 77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675" h="777">
                <a:moveTo>
                  <a:pt x="375" y="763"/>
                </a:moveTo>
                <a:lnTo>
                  <a:pt x="375" y="763"/>
                </a:lnTo>
                <a:lnTo>
                  <a:pt x="640" y="606"/>
                </a:lnTo>
                <a:cubicBezTo>
                  <a:pt x="661" y="593"/>
                  <a:pt x="673" y="571"/>
                  <a:pt x="673" y="547"/>
                </a:cubicBezTo>
                <a:lnTo>
                  <a:pt x="675" y="232"/>
                </a:lnTo>
                <a:cubicBezTo>
                  <a:pt x="675" y="208"/>
                  <a:pt x="662" y="186"/>
                  <a:pt x="642" y="174"/>
                </a:cubicBezTo>
                <a:lnTo>
                  <a:pt x="374" y="12"/>
                </a:lnTo>
                <a:cubicBezTo>
                  <a:pt x="352" y="0"/>
                  <a:pt x="325" y="0"/>
                  <a:pt x="304" y="12"/>
                </a:cubicBezTo>
                <a:lnTo>
                  <a:pt x="34" y="172"/>
                </a:lnTo>
                <a:cubicBezTo>
                  <a:pt x="14" y="184"/>
                  <a:pt x="1" y="206"/>
                  <a:pt x="1" y="230"/>
                </a:cubicBezTo>
                <a:lnTo>
                  <a:pt x="0" y="545"/>
                </a:lnTo>
                <a:cubicBezTo>
                  <a:pt x="0" y="569"/>
                  <a:pt x="12" y="591"/>
                  <a:pt x="33" y="603"/>
                </a:cubicBezTo>
                <a:lnTo>
                  <a:pt x="297" y="763"/>
                </a:lnTo>
                <a:cubicBezTo>
                  <a:pt x="321" y="777"/>
                  <a:pt x="351" y="777"/>
                  <a:pt x="375" y="763"/>
                </a:cubicBezTo>
                <a:close/>
                <a:moveTo>
                  <a:pt x="337" y="384"/>
                </a:moveTo>
                <a:lnTo>
                  <a:pt x="337" y="384"/>
                </a:lnTo>
                <a:lnTo>
                  <a:pt x="337" y="384"/>
                </a:lnTo>
                <a:lnTo>
                  <a:pt x="337" y="384"/>
                </a:lnTo>
                <a:lnTo>
                  <a:pt x="337" y="384"/>
                </a:lnTo>
                <a:close/>
              </a:path>
            </a:pathLst>
          </a:custGeom>
          <a:solidFill>
            <a:srgbClr val="FF6100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18" name="Freeform 11">
            <a:extLst>
              <a:ext uri="{FF2B5EF4-FFF2-40B4-BE49-F238E27FC236}">
                <a16:creationId xmlns:a16="http://schemas.microsoft.com/office/drawing/2014/main" id="{D0574C40-0A12-4F6E-A594-56731080BD9C}"/>
              </a:ext>
            </a:extLst>
          </p:cNvPr>
          <p:cNvSpPr>
            <a:spLocks/>
          </p:cNvSpPr>
          <p:nvPr userDrawn="1"/>
        </p:nvSpPr>
        <p:spPr bwMode="auto">
          <a:xfrm rot="931304">
            <a:off x="4430712" y="6473825"/>
            <a:ext cx="509588" cy="512762"/>
          </a:xfrm>
          <a:custGeom>
            <a:avLst/>
            <a:gdLst>
              <a:gd name="T0" fmla="*/ 246 w 301"/>
              <a:gd name="T1" fmla="*/ 33 h 302"/>
              <a:gd name="T2" fmla="*/ 246 w 301"/>
              <a:gd name="T3" fmla="*/ 33 h 302"/>
              <a:gd name="T4" fmla="*/ 125 w 301"/>
              <a:gd name="T5" fmla="*/ 3 h 302"/>
              <a:gd name="T6" fmla="*/ 99 w 301"/>
              <a:gd name="T7" fmla="*/ 10 h 302"/>
              <a:gd name="T8" fmla="*/ 9 w 301"/>
              <a:gd name="T9" fmla="*/ 100 h 302"/>
              <a:gd name="T10" fmla="*/ 1 w 301"/>
              <a:gd name="T11" fmla="*/ 126 h 302"/>
              <a:gd name="T12" fmla="*/ 32 w 301"/>
              <a:gd name="T13" fmla="*/ 249 h 302"/>
              <a:gd name="T14" fmla="*/ 52 w 301"/>
              <a:gd name="T15" fmla="*/ 269 h 302"/>
              <a:gd name="T16" fmla="*/ 175 w 301"/>
              <a:gd name="T17" fmla="*/ 300 h 302"/>
              <a:gd name="T18" fmla="*/ 201 w 301"/>
              <a:gd name="T19" fmla="*/ 292 h 302"/>
              <a:gd name="T20" fmla="*/ 291 w 301"/>
              <a:gd name="T21" fmla="*/ 202 h 302"/>
              <a:gd name="T22" fmla="*/ 299 w 301"/>
              <a:gd name="T23" fmla="*/ 176 h 302"/>
              <a:gd name="T24" fmla="*/ 268 w 301"/>
              <a:gd name="T25" fmla="*/ 55 h 302"/>
              <a:gd name="T26" fmla="*/ 246 w 301"/>
              <a:gd name="T27" fmla="*/ 33 h 30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301" h="302">
                <a:moveTo>
                  <a:pt x="246" y="33"/>
                </a:moveTo>
                <a:lnTo>
                  <a:pt x="246" y="33"/>
                </a:lnTo>
                <a:lnTo>
                  <a:pt x="125" y="3"/>
                </a:lnTo>
                <a:cubicBezTo>
                  <a:pt x="115" y="0"/>
                  <a:pt x="105" y="3"/>
                  <a:pt x="99" y="10"/>
                </a:cubicBezTo>
                <a:lnTo>
                  <a:pt x="9" y="100"/>
                </a:lnTo>
                <a:cubicBezTo>
                  <a:pt x="2" y="107"/>
                  <a:pt x="0" y="117"/>
                  <a:pt x="1" y="126"/>
                </a:cubicBezTo>
                <a:lnTo>
                  <a:pt x="32" y="249"/>
                </a:lnTo>
                <a:cubicBezTo>
                  <a:pt x="35" y="259"/>
                  <a:pt x="43" y="266"/>
                  <a:pt x="52" y="269"/>
                </a:cubicBezTo>
                <a:lnTo>
                  <a:pt x="175" y="300"/>
                </a:lnTo>
                <a:cubicBezTo>
                  <a:pt x="185" y="302"/>
                  <a:pt x="195" y="299"/>
                  <a:pt x="201" y="292"/>
                </a:cubicBezTo>
                <a:lnTo>
                  <a:pt x="291" y="202"/>
                </a:lnTo>
                <a:cubicBezTo>
                  <a:pt x="298" y="196"/>
                  <a:pt x="301" y="186"/>
                  <a:pt x="299" y="176"/>
                </a:cubicBezTo>
                <a:lnTo>
                  <a:pt x="268" y="55"/>
                </a:lnTo>
                <a:cubicBezTo>
                  <a:pt x="265" y="44"/>
                  <a:pt x="257" y="36"/>
                  <a:pt x="246" y="33"/>
                </a:cubicBezTo>
                <a:close/>
              </a:path>
            </a:pathLst>
          </a:custGeom>
          <a:solidFill>
            <a:srgbClr val="96D600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22" name="Freeform 16">
            <a:extLst>
              <a:ext uri="{FF2B5EF4-FFF2-40B4-BE49-F238E27FC236}">
                <a16:creationId xmlns:a16="http://schemas.microsoft.com/office/drawing/2014/main" id="{849B5BBB-A719-4420-8D96-69A9CB033BFB}"/>
              </a:ext>
            </a:extLst>
          </p:cNvPr>
          <p:cNvSpPr>
            <a:spLocks/>
          </p:cNvSpPr>
          <p:nvPr userDrawn="1"/>
        </p:nvSpPr>
        <p:spPr bwMode="auto">
          <a:xfrm>
            <a:off x="10871200" y="-468313"/>
            <a:ext cx="869951" cy="754064"/>
          </a:xfrm>
          <a:custGeom>
            <a:avLst/>
            <a:gdLst>
              <a:gd name="T0" fmla="*/ 37 w 2039"/>
              <a:gd name="T1" fmla="*/ 984 h 1766"/>
              <a:gd name="T2" fmla="*/ 37 w 2039"/>
              <a:gd name="T3" fmla="*/ 984 h 1766"/>
              <a:gd name="T4" fmla="*/ 451 w 2039"/>
              <a:gd name="T5" fmla="*/ 1678 h 1766"/>
              <a:gd name="T6" fmla="*/ 605 w 2039"/>
              <a:gd name="T7" fmla="*/ 1765 h 1766"/>
              <a:gd name="T8" fmla="*/ 1430 w 2039"/>
              <a:gd name="T9" fmla="*/ 1765 h 1766"/>
              <a:gd name="T10" fmla="*/ 1584 w 2039"/>
              <a:gd name="T11" fmla="*/ 1678 h 1766"/>
              <a:gd name="T12" fmla="*/ 2005 w 2039"/>
              <a:gd name="T13" fmla="*/ 974 h 1766"/>
              <a:gd name="T14" fmla="*/ 2005 w 2039"/>
              <a:gd name="T15" fmla="*/ 791 h 1766"/>
              <a:gd name="T16" fmla="*/ 1584 w 2039"/>
              <a:gd name="T17" fmla="*/ 86 h 1766"/>
              <a:gd name="T18" fmla="*/ 1431 w 2039"/>
              <a:gd name="T19" fmla="*/ 0 h 1766"/>
              <a:gd name="T20" fmla="*/ 605 w 2039"/>
              <a:gd name="T21" fmla="*/ 0 h 1766"/>
              <a:gd name="T22" fmla="*/ 452 w 2039"/>
              <a:gd name="T23" fmla="*/ 86 h 1766"/>
              <a:gd name="T24" fmla="*/ 37 w 2039"/>
              <a:gd name="T25" fmla="*/ 780 h 1766"/>
              <a:gd name="T26" fmla="*/ 37 w 2039"/>
              <a:gd name="T27" fmla="*/ 984 h 17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2039" h="1766">
                <a:moveTo>
                  <a:pt x="37" y="984"/>
                </a:moveTo>
                <a:lnTo>
                  <a:pt x="37" y="984"/>
                </a:lnTo>
                <a:lnTo>
                  <a:pt x="451" y="1678"/>
                </a:lnTo>
                <a:cubicBezTo>
                  <a:pt x="483" y="1732"/>
                  <a:pt x="542" y="1765"/>
                  <a:pt x="605" y="1765"/>
                </a:cubicBezTo>
                <a:lnTo>
                  <a:pt x="1430" y="1765"/>
                </a:lnTo>
                <a:cubicBezTo>
                  <a:pt x="1493" y="1766"/>
                  <a:pt x="1552" y="1732"/>
                  <a:pt x="1584" y="1678"/>
                </a:cubicBezTo>
                <a:lnTo>
                  <a:pt x="2005" y="974"/>
                </a:lnTo>
                <a:cubicBezTo>
                  <a:pt x="2039" y="918"/>
                  <a:pt x="2039" y="847"/>
                  <a:pt x="2005" y="791"/>
                </a:cubicBezTo>
                <a:lnTo>
                  <a:pt x="1584" y="86"/>
                </a:lnTo>
                <a:cubicBezTo>
                  <a:pt x="1552" y="32"/>
                  <a:pt x="1494" y="0"/>
                  <a:pt x="1431" y="0"/>
                </a:cubicBezTo>
                <a:lnTo>
                  <a:pt x="605" y="0"/>
                </a:lnTo>
                <a:cubicBezTo>
                  <a:pt x="542" y="0"/>
                  <a:pt x="484" y="32"/>
                  <a:pt x="452" y="86"/>
                </a:cubicBezTo>
                <a:lnTo>
                  <a:pt x="37" y="780"/>
                </a:lnTo>
                <a:cubicBezTo>
                  <a:pt x="0" y="843"/>
                  <a:pt x="0" y="921"/>
                  <a:pt x="37" y="984"/>
                </a:cubicBezTo>
                <a:close/>
              </a:path>
            </a:pathLst>
          </a:custGeom>
          <a:solidFill>
            <a:srgbClr val="D60F66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pic>
        <p:nvPicPr>
          <p:cNvPr id="8" name="Kuva 7" descr="Kuva, joka sisältää kohteen violetti, kuvakaappaus, Liila, orvokki&#10;&#10;Kuvaus luotu automaattisesti">
            <a:extLst>
              <a:ext uri="{FF2B5EF4-FFF2-40B4-BE49-F238E27FC236}">
                <a16:creationId xmlns:a16="http://schemas.microsoft.com/office/drawing/2014/main" id="{AD69C995-ECA9-6E2B-2179-B8FEC83AEC5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230348" y="5622638"/>
            <a:ext cx="528432" cy="6045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34826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Kaksi sisältökohdetta 2">
    <p:bg>
      <p:bgPr>
        <a:solidFill>
          <a:srgbClr val="72D0E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DA7EB6BE-E09D-4391-BB19-9AB34E85D6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EA7A06A4-1BF6-41E8-89FB-D111961A8A5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2400" y="1510553"/>
            <a:ext cx="5256000" cy="39600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  <p:sp>
        <p:nvSpPr>
          <p:cNvPr id="7" name="Sisällön paikkamerkki 2">
            <a:extLst>
              <a:ext uri="{FF2B5EF4-FFF2-40B4-BE49-F238E27FC236}">
                <a16:creationId xmlns:a16="http://schemas.microsoft.com/office/drawing/2014/main" id="{B5C2F0E0-01F2-439E-809A-BF7ED8DF4F60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6391835" y="1510553"/>
            <a:ext cx="5256000" cy="39600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  <p:sp>
        <p:nvSpPr>
          <p:cNvPr id="17" name="Rectangle 10">
            <a:extLst>
              <a:ext uri="{FF2B5EF4-FFF2-40B4-BE49-F238E27FC236}">
                <a16:creationId xmlns:a16="http://schemas.microsoft.com/office/drawing/2014/main" id="{BB201024-2341-4ECF-AB74-5658228B1B6C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5387975" y="7018338"/>
            <a:ext cx="1588" cy="1587"/>
          </a:xfrm>
          <a:prstGeom prst="rect">
            <a:avLst/>
          </a:prstGeom>
          <a:solidFill>
            <a:srgbClr val="FF6100"/>
          </a:solidFill>
          <a:ln w="0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>
              <a:solidFill>
                <a:schemeClr val="tx1"/>
              </a:solidFill>
            </a:endParaRPr>
          </a:p>
        </p:txBody>
      </p:sp>
      <p:sp>
        <p:nvSpPr>
          <p:cNvPr id="22" name="Freeform 16">
            <a:extLst>
              <a:ext uri="{FF2B5EF4-FFF2-40B4-BE49-F238E27FC236}">
                <a16:creationId xmlns:a16="http://schemas.microsoft.com/office/drawing/2014/main" id="{849B5BBB-A719-4420-8D96-69A9CB033BFB}"/>
              </a:ext>
            </a:extLst>
          </p:cNvPr>
          <p:cNvSpPr>
            <a:spLocks/>
          </p:cNvSpPr>
          <p:nvPr userDrawn="1"/>
        </p:nvSpPr>
        <p:spPr bwMode="auto">
          <a:xfrm>
            <a:off x="10871200" y="-468313"/>
            <a:ext cx="869951" cy="754064"/>
          </a:xfrm>
          <a:custGeom>
            <a:avLst/>
            <a:gdLst>
              <a:gd name="T0" fmla="*/ 37 w 2039"/>
              <a:gd name="T1" fmla="*/ 984 h 1766"/>
              <a:gd name="T2" fmla="*/ 37 w 2039"/>
              <a:gd name="T3" fmla="*/ 984 h 1766"/>
              <a:gd name="T4" fmla="*/ 451 w 2039"/>
              <a:gd name="T5" fmla="*/ 1678 h 1766"/>
              <a:gd name="T6" fmla="*/ 605 w 2039"/>
              <a:gd name="T7" fmla="*/ 1765 h 1766"/>
              <a:gd name="T8" fmla="*/ 1430 w 2039"/>
              <a:gd name="T9" fmla="*/ 1765 h 1766"/>
              <a:gd name="T10" fmla="*/ 1584 w 2039"/>
              <a:gd name="T11" fmla="*/ 1678 h 1766"/>
              <a:gd name="T12" fmla="*/ 2005 w 2039"/>
              <a:gd name="T13" fmla="*/ 974 h 1766"/>
              <a:gd name="T14" fmla="*/ 2005 w 2039"/>
              <a:gd name="T15" fmla="*/ 791 h 1766"/>
              <a:gd name="T16" fmla="*/ 1584 w 2039"/>
              <a:gd name="T17" fmla="*/ 86 h 1766"/>
              <a:gd name="T18" fmla="*/ 1431 w 2039"/>
              <a:gd name="T19" fmla="*/ 0 h 1766"/>
              <a:gd name="T20" fmla="*/ 605 w 2039"/>
              <a:gd name="T21" fmla="*/ 0 h 1766"/>
              <a:gd name="T22" fmla="*/ 452 w 2039"/>
              <a:gd name="T23" fmla="*/ 86 h 1766"/>
              <a:gd name="T24" fmla="*/ 37 w 2039"/>
              <a:gd name="T25" fmla="*/ 780 h 1766"/>
              <a:gd name="T26" fmla="*/ 37 w 2039"/>
              <a:gd name="T27" fmla="*/ 984 h 17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2039" h="1766">
                <a:moveTo>
                  <a:pt x="37" y="984"/>
                </a:moveTo>
                <a:lnTo>
                  <a:pt x="37" y="984"/>
                </a:lnTo>
                <a:lnTo>
                  <a:pt x="451" y="1678"/>
                </a:lnTo>
                <a:cubicBezTo>
                  <a:pt x="483" y="1732"/>
                  <a:pt x="542" y="1765"/>
                  <a:pt x="605" y="1765"/>
                </a:cubicBezTo>
                <a:lnTo>
                  <a:pt x="1430" y="1765"/>
                </a:lnTo>
                <a:cubicBezTo>
                  <a:pt x="1493" y="1766"/>
                  <a:pt x="1552" y="1732"/>
                  <a:pt x="1584" y="1678"/>
                </a:cubicBezTo>
                <a:lnTo>
                  <a:pt x="2005" y="974"/>
                </a:lnTo>
                <a:cubicBezTo>
                  <a:pt x="2039" y="918"/>
                  <a:pt x="2039" y="847"/>
                  <a:pt x="2005" y="791"/>
                </a:cubicBezTo>
                <a:lnTo>
                  <a:pt x="1584" y="86"/>
                </a:lnTo>
                <a:cubicBezTo>
                  <a:pt x="1552" y="32"/>
                  <a:pt x="1494" y="0"/>
                  <a:pt x="1431" y="0"/>
                </a:cubicBezTo>
                <a:lnTo>
                  <a:pt x="605" y="0"/>
                </a:lnTo>
                <a:cubicBezTo>
                  <a:pt x="542" y="0"/>
                  <a:pt x="484" y="32"/>
                  <a:pt x="452" y="86"/>
                </a:cubicBezTo>
                <a:lnTo>
                  <a:pt x="37" y="780"/>
                </a:lnTo>
                <a:cubicBezTo>
                  <a:pt x="0" y="843"/>
                  <a:pt x="0" y="921"/>
                  <a:pt x="37" y="984"/>
                </a:cubicBezTo>
                <a:close/>
              </a:path>
            </a:pathLst>
          </a:custGeom>
          <a:solidFill>
            <a:srgbClr val="D60F66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>
              <a:solidFill>
                <a:schemeClr val="tx1"/>
              </a:solidFill>
            </a:endParaRPr>
          </a:p>
        </p:txBody>
      </p:sp>
      <p:sp>
        <p:nvSpPr>
          <p:cNvPr id="20" name="Freeform 9">
            <a:extLst>
              <a:ext uri="{FF2B5EF4-FFF2-40B4-BE49-F238E27FC236}">
                <a16:creationId xmlns:a16="http://schemas.microsoft.com/office/drawing/2014/main" id="{A3972F02-F285-6923-4F4C-84AD090D7F0B}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4816475" y="6365876"/>
            <a:ext cx="1143000" cy="1320799"/>
          </a:xfrm>
          <a:custGeom>
            <a:avLst/>
            <a:gdLst>
              <a:gd name="T0" fmla="*/ 375 w 675"/>
              <a:gd name="T1" fmla="*/ 763 h 777"/>
              <a:gd name="T2" fmla="*/ 375 w 675"/>
              <a:gd name="T3" fmla="*/ 763 h 777"/>
              <a:gd name="T4" fmla="*/ 640 w 675"/>
              <a:gd name="T5" fmla="*/ 606 h 777"/>
              <a:gd name="T6" fmla="*/ 673 w 675"/>
              <a:gd name="T7" fmla="*/ 547 h 777"/>
              <a:gd name="T8" fmla="*/ 675 w 675"/>
              <a:gd name="T9" fmla="*/ 232 h 777"/>
              <a:gd name="T10" fmla="*/ 642 w 675"/>
              <a:gd name="T11" fmla="*/ 174 h 777"/>
              <a:gd name="T12" fmla="*/ 374 w 675"/>
              <a:gd name="T13" fmla="*/ 12 h 777"/>
              <a:gd name="T14" fmla="*/ 304 w 675"/>
              <a:gd name="T15" fmla="*/ 12 h 777"/>
              <a:gd name="T16" fmla="*/ 34 w 675"/>
              <a:gd name="T17" fmla="*/ 172 h 777"/>
              <a:gd name="T18" fmla="*/ 1 w 675"/>
              <a:gd name="T19" fmla="*/ 230 h 777"/>
              <a:gd name="T20" fmla="*/ 0 w 675"/>
              <a:gd name="T21" fmla="*/ 545 h 777"/>
              <a:gd name="T22" fmla="*/ 33 w 675"/>
              <a:gd name="T23" fmla="*/ 603 h 777"/>
              <a:gd name="T24" fmla="*/ 297 w 675"/>
              <a:gd name="T25" fmla="*/ 763 h 777"/>
              <a:gd name="T26" fmla="*/ 375 w 675"/>
              <a:gd name="T27" fmla="*/ 763 h 777"/>
              <a:gd name="T28" fmla="*/ 337 w 675"/>
              <a:gd name="T29" fmla="*/ 384 h 777"/>
              <a:gd name="T30" fmla="*/ 337 w 675"/>
              <a:gd name="T31" fmla="*/ 384 h 777"/>
              <a:gd name="T32" fmla="*/ 337 w 675"/>
              <a:gd name="T33" fmla="*/ 384 h 777"/>
              <a:gd name="T34" fmla="*/ 337 w 675"/>
              <a:gd name="T35" fmla="*/ 384 h 777"/>
              <a:gd name="T36" fmla="*/ 337 w 675"/>
              <a:gd name="T37" fmla="*/ 384 h 77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675" h="777">
                <a:moveTo>
                  <a:pt x="375" y="763"/>
                </a:moveTo>
                <a:lnTo>
                  <a:pt x="375" y="763"/>
                </a:lnTo>
                <a:lnTo>
                  <a:pt x="640" y="606"/>
                </a:lnTo>
                <a:cubicBezTo>
                  <a:pt x="661" y="593"/>
                  <a:pt x="673" y="571"/>
                  <a:pt x="673" y="547"/>
                </a:cubicBezTo>
                <a:lnTo>
                  <a:pt x="675" y="232"/>
                </a:lnTo>
                <a:cubicBezTo>
                  <a:pt x="675" y="208"/>
                  <a:pt x="662" y="186"/>
                  <a:pt x="642" y="174"/>
                </a:cubicBezTo>
                <a:lnTo>
                  <a:pt x="374" y="12"/>
                </a:lnTo>
                <a:cubicBezTo>
                  <a:pt x="352" y="0"/>
                  <a:pt x="325" y="0"/>
                  <a:pt x="304" y="12"/>
                </a:cubicBezTo>
                <a:lnTo>
                  <a:pt x="34" y="172"/>
                </a:lnTo>
                <a:cubicBezTo>
                  <a:pt x="14" y="184"/>
                  <a:pt x="1" y="206"/>
                  <a:pt x="1" y="230"/>
                </a:cubicBezTo>
                <a:lnTo>
                  <a:pt x="0" y="545"/>
                </a:lnTo>
                <a:cubicBezTo>
                  <a:pt x="0" y="569"/>
                  <a:pt x="12" y="591"/>
                  <a:pt x="33" y="603"/>
                </a:cubicBezTo>
                <a:lnTo>
                  <a:pt x="297" y="763"/>
                </a:lnTo>
                <a:cubicBezTo>
                  <a:pt x="321" y="777"/>
                  <a:pt x="351" y="777"/>
                  <a:pt x="375" y="763"/>
                </a:cubicBezTo>
                <a:close/>
                <a:moveTo>
                  <a:pt x="337" y="384"/>
                </a:moveTo>
                <a:lnTo>
                  <a:pt x="337" y="384"/>
                </a:lnTo>
                <a:lnTo>
                  <a:pt x="337" y="384"/>
                </a:lnTo>
                <a:lnTo>
                  <a:pt x="337" y="384"/>
                </a:lnTo>
                <a:lnTo>
                  <a:pt x="337" y="384"/>
                </a:lnTo>
                <a:close/>
              </a:path>
            </a:pathLst>
          </a:custGeom>
          <a:solidFill>
            <a:srgbClr val="FF6100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21" name="Freeform 11">
            <a:extLst>
              <a:ext uri="{FF2B5EF4-FFF2-40B4-BE49-F238E27FC236}">
                <a16:creationId xmlns:a16="http://schemas.microsoft.com/office/drawing/2014/main" id="{6D2A6904-26F7-DBC2-63DB-61A40BFC7D76}"/>
              </a:ext>
            </a:extLst>
          </p:cNvPr>
          <p:cNvSpPr>
            <a:spLocks/>
          </p:cNvSpPr>
          <p:nvPr userDrawn="1"/>
        </p:nvSpPr>
        <p:spPr bwMode="auto">
          <a:xfrm rot="931304">
            <a:off x="4430712" y="6473825"/>
            <a:ext cx="509588" cy="512762"/>
          </a:xfrm>
          <a:custGeom>
            <a:avLst/>
            <a:gdLst>
              <a:gd name="T0" fmla="*/ 246 w 301"/>
              <a:gd name="T1" fmla="*/ 33 h 302"/>
              <a:gd name="T2" fmla="*/ 246 w 301"/>
              <a:gd name="T3" fmla="*/ 33 h 302"/>
              <a:gd name="T4" fmla="*/ 125 w 301"/>
              <a:gd name="T5" fmla="*/ 3 h 302"/>
              <a:gd name="T6" fmla="*/ 99 w 301"/>
              <a:gd name="T7" fmla="*/ 10 h 302"/>
              <a:gd name="T8" fmla="*/ 9 w 301"/>
              <a:gd name="T9" fmla="*/ 100 h 302"/>
              <a:gd name="T10" fmla="*/ 1 w 301"/>
              <a:gd name="T11" fmla="*/ 126 h 302"/>
              <a:gd name="T12" fmla="*/ 32 w 301"/>
              <a:gd name="T13" fmla="*/ 249 h 302"/>
              <a:gd name="T14" fmla="*/ 52 w 301"/>
              <a:gd name="T15" fmla="*/ 269 h 302"/>
              <a:gd name="T16" fmla="*/ 175 w 301"/>
              <a:gd name="T17" fmla="*/ 300 h 302"/>
              <a:gd name="T18" fmla="*/ 201 w 301"/>
              <a:gd name="T19" fmla="*/ 292 h 302"/>
              <a:gd name="T20" fmla="*/ 291 w 301"/>
              <a:gd name="T21" fmla="*/ 202 h 302"/>
              <a:gd name="T22" fmla="*/ 299 w 301"/>
              <a:gd name="T23" fmla="*/ 176 h 302"/>
              <a:gd name="T24" fmla="*/ 268 w 301"/>
              <a:gd name="T25" fmla="*/ 55 h 302"/>
              <a:gd name="T26" fmla="*/ 246 w 301"/>
              <a:gd name="T27" fmla="*/ 33 h 30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301" h="302">
                <a:moveTo>
                  <a:pt x="246" y="33"/>
                </a:moveTo>
                <a:lnTo>
                  <a:pt x="246" y="33"/>
                </a:lnTo>
                <a:lnTo>
                  <a:pt x="125" y="3"/>
                </a:lnTo>
                <a:cubicBezTo>
                  <a:pt x="115" y="0"/>
                  <a:pt x="105" y="3"/>
                  <a:pt x="99" y="10"/>
                </a:cubicBezTo>
                <a:lnTo>
                  <a:pt x="9" y="100"/>
                </a:lnTo>
                <a:cubicBezTo>
                  <a:pt x="2" y="107"/>
                  <a:pt x="0" y="117"/>
                  <a:pt x="1" y="126"/>
                </a:cubicBezTo>
                <a:lnTo>
                  <a:pt x="32" y="249"/>
                </a:lnTo>
                <a:cubicBezTo>
                  <a:pt x="35" y="259"/>
                  <a:pt x="43" y="266"/>
                  <a:pt x="52" y="269"/>
                </a:cubicBezTo>
                <a:lnTo>
                  <a:pt x="175" y="300"/>
                </a:lnTo>
                <a:cubicBezTo>
                  <a:pt x="185" y="302"/>
                  <a:pt x="195" y="299"/>
                  <a:pt x="201" y="292"/>
                </a:cubicBezTo>
                <a:lnTo>
                  <a:pt x="291" y="202"/>
                </a:lnTo>
                <a:cubicBezTo>
                  <a:pt x="298" y="196"/>
                  <a:pt x="301" y="186"/>
                  <a:pt x="299" y="176"/>
                </a:cubicBezTo>
                <a:lnTo>
                  <a:pt x="268" y="55"/>
                </a:lnTo>
                <a:cubicBezTo>
                  <a:pt x="265" y="44"/>
                  <a:pt x="257" y="36"/>
                  <a:pt x="246" y="33"/>
                </a:cubicBezTo>
                <a:close/>
              </a:path>
            </a:pathLst>
          </a:custGeom>
          <a:solidFill>
            <a:srgbClr val="96D600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pic>
        <p:nvPicPr>
          <p:cNvPr id="4" name="Kuva 3" descr="Kuva, joka sisältää kohteen violetti, kuvakaappaus, Liila, orvokki&#10;&#10;Kuvaus luotu automaattisesti">
            <a:extLst>
              <a:ext uri="{FF2B5EF4-FFF2-40B4-BE49-F238E27FC236}">
                <a16:creationId xmlns:a16="http://schemas.microsoft.com/office/drawing/2014/main" id="{637223F6-0310-1214-1A4A-E2511B34F28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230348" y="5622638"/>
            <a:ext cx="528432" cy="6045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15851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DA7EB6BE-E09D-4391-BB19-9AB34E85D6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EA7A06A4-1BF6-41E8-89FB-D111961A8A5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2400" y="1833281"/>
            <a:ext cx="5256000" cy="3637271"/>
          </a:xfrm>
        </p:spPr>
        <p:txBody>
          <a:bodyPr/>
          <a:lstStyle>
            <a:lvl1pPr>
              <a:defRPr sz="2000">
                <a:solidFill>
                  <a:schemeClr val="tx1"/>
                </a:solidFill>
              </a:defRPr>
            </a:lvl1pPr>
            <a:lvl2pPr>
              <a:defRPr sz="2000">
                <a:solidFill>
                  <a:schemeClr val="tx1"/>
                </a:solidFill>
              </a:defRPr>
            </a:lvl2pPr>
            <a:lvl3pPr>
              <a:defRPr sz="20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  <p:sp>
        <p:nvSpPr>
          <p:cNvPr id="7" name="Sisällön paikkamerkki 2">
            <a:extLst>
              <a:ext uri="{FF2B5EF4-FFF2-40B4-BE49-F238E27FC236}">
                <a16:creationId xmlns:a16="http://schemas.microsoft.com/office/drawing/2014/main" id="{B5C2F0E0-01F2-439E-809A-BF7ED8DF4F60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6391835" y="1833281"/>
            <a:ext cx="5256000" cy="3637271"/>
          </a:xfrm>
        </p:spPr>
        <p:txBody>
          <a:bodyPr/>
          <a:lstStyle>
            <a:lvl1pPr>
              <a:defRPr sz="2000">
                <a:solidFill>
                  <a:schemeClr val="tx1"/>
                </a:solidFill>
              </a:defRPr>
            </a:lvl1pPr>
            <a:lvl2pPr>
              <a:defRPr sz="2000">
                <a:solidFill>
                  <a:schemeClr val="tx1"/>
                </a:solidFill>
              </a:defRPr>
            </a:lvl2pPr>
            <a:lvl3pPr>
              <a:defRPr sz="20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  <p:sp>
        <p:nvSpPr>
          <p:cNvPr id="8" name="Tekstin paikkamerkki 2">
            <a:extLst>
              <a:ext uri="{FF2B5EF4-FFF2-40B4-BE49-F238E27FC236}">
                <a16:creationId xmlns:a16="http://schemas.microsoft.com/office/drawing/2014/main" id="{0EEE75F8-4996-4B4F-AD16-E375E826A4EE}"/>
              </a:ext>
            </a:extLst>
          </p:cNvPr>
          <p:cNvSpPr>
            <a:spLocks noGrp="1"/>
          </p:cNvSpPr>
          <p:nvPr>
            <p:ph type="body" idx="14"/>
          </p:nvPr>
        </p:nvSpPr>
        <p:spPr>
          <a:xfrm>
            <a:off x="572400" y="1510553"/>
            <a:ext cx="5256000" cy="246529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9" name="Tekstin paikkamerkki 4">
            <a:extLst>
              <a:ext uri="{FF2B5EF4-FFF2-40B4-BE49-F238E27FC236}">
                <a16:creationId xmlns:a16="http://schemas.microsoft.com/office/drawing/2014/main" id="{9CD8D90C-E83F-4D7F-8008-B4C034451D9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387352" y="1510553"/>
            <a:ext cx="5256000" cy="246529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</p:spTree>
    <p:extLst>
      <p:ext uri="{BB962C8B-B14F-4D97-AF65-F5344CB8AC3E}">
        <p14:creationId xmlns:p14="http://schemas.microsoft.com/office/powerpoint/2010/main" val="36170181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eksti +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DA7EB6BE-E09D-4391-BB19-9AB34E85D6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3740" y="365126"/>
            <a:ext cx="5208495" cy="764428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EA7A06A4-1BF6-41E8-89FB-D111961A8A5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3740" y="1510553"/>
            <a:ext cx="5208495" cy="39600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  <p:sp>
        <p:nvSpPr>
          <p:cNvPr id="16" name="Kuvan paikkamerkki 2">
            <a:extLst>
              <a:ext uri="{FF2B5EF4-FFF2-40B4-BE49-F238E27FC236}">
                <a16:creationId xmlns:a16="http://schemas.microsoft.com/office/drawing/2014/main" id="{ED49A894-D57E-4D34-B087-6D0D88D2171B}"/>
              </a:ext>
            </a:extLst>
          </p:cNvPr>
          <p:cNvSpPr>
            <a:spLocks noGrp="1"/>
          </p:cNvSpPr>
          <p:nvPr>
            <p:ph type="pic" idx="13"/>
          </p:nvPr>
        </p:nvSpPr>
        <p:spPr>
          <a:xfrm>
            <a:off x="6096000" y="0"/>
            <a:ext cx="6096000" cy="6858000"/>
          </a:xfr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buNone/>
              <a:defRPr sz="1800" b="0" i="1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i-FI"/>
              <a:t>Lisää kuva napsauttamalla kuvaketta</a:t>
            </a:r>
          </a:p>
        </p:txBody>
      </p:sp>
      <p:pic>
        <p:nvPicPr>
          <p:cNvPr id="5" name="Kuva 4" descr="Kuva, joka sisältää kohteen violetti, kuvakaappaus, Liila, orvokki&#10;&#10;Kuvaus luotu automaattisesti">
            <a:extLst>
              <a:ext uri="{FF2B5EF4-FFF2-40B4-BE49-F238E27FC236}">
                <a16:creationId xmlns:a16="http://schemas.microsoft.com/office/drawing/2014/main" id="{D579DD19-7A71-A7A7-C5CA-962526A901B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01122" y="6231509"/>
            <a:ext cx="711168" cy="813633"/>
          </a:xfrm>
          <a:prstGeom prst="rect">
            <a:avLst/>
          </a:prstGeom>
        </p:spPr>
      </p:pic>
      <p:pic>
        <p:nvPicPr>
          <p:cNvPr id="7" name="Kuva 6" descr="Kuva, joka sisältää kohteen keltainen&#10;&#10;Kuvaus luotu automaattisesti">
            <a:extLst>
              <a:ext uri="{FF2B5EF4-FFF2-40B4-BE49-F238E27FC236}">
                <a16:creationId xmlns:a16="http://schemas.microsoft.com/office/drawing/2014/main" id="{8008A1C1-FA3F-21DD-23D0-2690FB6BA7BE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38169" y="6206745"/>
            <a:ext cx="343754" cy="3932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24786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eksti + kuva 2">
    <p:bg>
      <p:bgPr>
        <a:solidFill>
          <a:srgbClr val="72D0E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DA7EB6BE-E09D-4391-BB19-9AB34E85D6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3740" y="365126"/>
            <a:ext cx="5208495" cy="764428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EA7A06A4-1BF6-41E8-89FB-D111961A8A5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3740" y="1510553"/>
            <a:ext cx="5208495" cy="39600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  <p:sp>
        <p:nvSpPr>
          <p:cNvPr id="16" name="Kuvan paikkamerkki 2">
            <a:extLst>
              <a:ext uri="{FF2B5EF4-FFF2-40B4-BE49-F238E27FC236}">
                <a16:creationId xmlns:a16="http://schemas.microsoft.com/office/drawing/2014/main" id="{ED49A894-D57E-4D34-B087-6D0D88D2171B}"/>
              </a:ext>
            </a:extLst>
          </p:cNvPr>
          <p:cNvSpPr>
            <a:spLocks noGrp="1"/>
          </p:cNvSpPr>
          <p:nvPr>
            <p:ph type="pic" idx="13"/>
          </p:nvPr>
        </p:nvSpPr>
        <p:spPr>
          <a:xfrm>
            <a:off x="6096000" y="0"/>
            <a:ext cx="6096000" cy="6858000"/>
          </a:xfr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buNone/>
              <a:defRPr sz="1800" b="0" i="1">
                <a:solidFill>
                  <a:schemeClr val="tx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i-FI"/>
              <a:t>Lisää kuva napsauttamalla kuvaketta</a:t>
            </a:r>
          </a:p>
        </p:txBody>
      </p:sp>
      <p:pic>
        <p:nvPicPr>
          <p:cNvPr id="4" name="Kuva 3" descr="Kuva, joka sisältää kohteen violetti, kuvakaappaus, Liila, orvokki&#10;&#10;Kuvaus luotu automaattisesti">
            <a:extLst>
              <a:ext uri="{FF2B5EF4-FFF2-40B4-BE49-F238E27FC236}">
                <a16:creationId xmlns:a16="http://schemas.microsoft.com/office/drawing/2014/main" id="{FCED5641-D15C-F891-9CC7-990E00A9089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01122" y="6231509"/>
            <a:ext cx="711168" cy="813633"/>
          </a:xfrm>
          <a:prstGeom prst="rect">
            <a:avLst/>
          </a:prstGeom>
        </p:spPr>
      </p:pic>
      <p:pic>
        <p:nvPicPr>
          <p:cNvPr id="5" name="Kuva 4" descr="Kuva, joka sisältää kohteen keltainen&#10;&#10;Kuvaus luotu automaattisesti">
            <a:extLst>
              <a:ext uri="{FF2B5EF4-FFF2-40B4-BE49-F238E27FC236}">
                <a16:creationId xmlns:a16="http://schemas.microsoft.com/office/drawing/2014/main" id="{581AED81-E318-2639-D3F9-91D558EC0179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38169" y="6206745"/>
            <a:ext cx="343754" cy="3932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38296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>
            <a:extLst>
              <a:ext uri="{FF2B5EF4-FFF2-40B4-BE49-F238E27FC236}">
                <a16:creationId xmlns:a16="http://schemas.microsoft.com/office/drawing/2014/main" id="{E243A338-5EC7-4196-A0E8-05B1FE3863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3740" y="365126"/>
            <a:ext cx="11053483" cy="764428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/>
          <a:p>
            <a:r>
              <a:rPr lang="fi-FI" dirty="0"/>
              <a:t>Muokkaa </a:t>
            </a:r>
            <a:r>
              <a:rPr lang="fi-FI" dirty="0" err="1"/>
              <a:t>ots</a:t>
            </a:r>
            <a:r>
              <a:rPr lang="fi-FI" dirty="0"/>
              <a:t>.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861561A0-4845-4E30-A051-2FD9AFC9AE2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73740" y="1510553"/>
            <a:ext cx="11053483" cy="3960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</p:txBody>
      </p:sp>
      <p:pic>
        <p:nvPicPr>
          <p:cNvPr id="5" name="Kuva 4" descr="Kuva, joka sisältää kohteen musta, pimeys&#10;&#10;Kuvaus luotu automaattisesti">
            <a:extLst>
              <a:ext uri="{FF2B5EF4-FFF2-40B4-BE49-F238E27FC236}">
                <a16:creationId xmlns:a16="http://schemas.microsoft.com/office/drawing/2014/main" id="{F3083E41-5880-4361-53BB-009554FB2389}"/>
              </a:ext>
            </a:extLst>
          </p:cNvPr>
          <p:cNvPicPr>
            <a:picLocks noChangeAspect="1"/>
          </p:cNvPicPr>
          <p:nvPr userDrawn="1"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02610" y="5623328"/>
            <a:ext cx="2351535" cy="7330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39560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95" r:id="rId2"/>
    <p:sldLayoutId id="2147483679" r:id="rId3"/>
    <p:sldLayoutId id="2147483697" r:id="rId4"/>
    <p:sldLayoutId id="2147483680" r:id="rId5"/>
    <p:sldLayoutId id="2147483696" r:id="rId6"/>
    <p:sldLayoutId id="2147483681" r:id="rId7"/>
    <p:sldLayoutId id="2147483682" r:id="rId8"/>
    <p:sldLayoutId id="2147483698" r:id="rId9"/>
    <p:sldLayoutId id="2147483687" r:id="rId10"/>
    <p:sldLayoutId id="2147483689" r:id="rId11"/>
    <p:sldLayoutId id="2147483699" r:id="rId12"/>
    <p:sldLayoutId id="2147483690" r:id="rId13"/>
    <p:sldLayoutId id="2147483694" r:id="rId14"/>
    <p:sldLayoutId id="2147483692" r:id="rId15"/>
    <p:sldLayoutId id="2147483693" r:id="rId16"/>
  </p:sldLayoutIdLst>
  <p:hf sldNum="0" hdr="0" ftr="0" dt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36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68288" indent="-268288" algn="l" defTabSz="914400" rtl="0" eaLnBrk="1" latinLnBrk="0" hangingPunct="1">
        <a:lnSpc>
          <a:spcPct val="130000"/>
        </a:lnSpc>
        <a:spcBef>
          <a:spcPts val="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27063" indent="-268288" algn="l" defTabSz="914400" rtl="0" eaLnBrk="1" latinLnBrk="0" hangingPunct="1">
        <a:lnSpc>
          <a:spcPct val="130000"/>
        </a:lnSpc>
        <a:spcBef>
          <a:spcPts val="0"/>
        </a:spcBef>
        <a:buFont typeface="Arial" panose="020B0604020202020204" pitchFamily="34" charset="0"/>
        <a:buChar char="-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85838" indent="-268288" algn="l" defTabSz="914400" rtl="0" eaLnBrk="1" latinLnBrk="0" hangingPunct="1">
        <a:lnSpc>
          <a:spcPct val="130000"/>
        </a:lnSpc>
        <a:spcBef>
          <a:spcPts val="0"/>
        </a:spcBef>
        <a:buFont typeface="Wingdings" panose="05000000000000000000" pitchFamily="2" charset="2"/>
        <a:buChar char="§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44613" indent="-268288" algn="l" defTabSz="914400" rtl="0" eaLnBrk="1" latinLnBrk="0" hangingPunct="1">
        <a:lnSpc>
          <a:spcPct val="130000"/>
        </a:lnSpc>
        <a:spcBef>
          <a:spcPts val="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1703388" indent="-268288" algn="l" defTabSz="914400" rtl="0" eaLnBrk="1" latinLnBrk="0" hangingPunct="1">
        <a:lnSpc>
          <a:spcPct val="130000"/>
        </a:lnSpc>
        <a:spcBef>
          <a:spcPts val="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840" userDrawn="1">
          <p15:clr>
            <a:srgbClr val="F26B43"/>
          </p15:clr>
        </p15:guide>
        <p15:guide id="2" orient="horz" pos="216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taitaja2025.fi/fi/taitaja-infot/" TargetMode="External"/><Relationship Id="rId2" Type="http://schemas.openxmlformats.org/officeDocument/2006/relationships/hyperlink" Target="https://taitaja2025.fi/fi/viestijoiden-infot/" TargetMode="External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s://taitaja2025.fi/fi/tulevaisuuspolut/" TargetMode="Externa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../../../../Viestinta/Graafinen%20ohjeisto%20ja%20logot/Graafiset%20ohjeet/skillsfinland.kuvat.fi" TargetMode="External"/><Relationship Id="rId7" Type="http://schemas.openxmlformats.org/officeDocument/2006/relationships/image" Target="../media/image12.jpeg"/><Relationship Id="rId2" Type="http://schemas.openxmlformats.org/officeDocument/2006/relationships/hyperlink" Target="../../../../Viestinta/Graafinen%20ohjeisto%20ja%20logot/Graafiset%20ohjeet/taitaja2025.fi/materiaalipankki" TargetMode="Externa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Taitaja" TargetMode="External"/><Relationship Id="rId7" Type="http://schemas.openxmlformats.org/officeDocument/2006/relationships/hyperlink" Target="https://www.youtube.com/channel/UC0gA5OIzfnHDGRsxgcxcCbw" TargetMode="External"/><Relationship Id="rId2" Type="http://schemas.openxmlformats.org/officeDocument/2006/relationships/hyperlink" Target="https://www.instagram.com/taitaja/" TargetMode="External"/><Relationship Id="rId1" Type="http://schemas.openxmlformats.org/officeDocument/2006/relationships/slideLayout" Target="../slideLayouts/slideLayout6.xml"/><Relationship Id="rId6" Type="http://schemas.openxmlformats.org/officeDocument/2006/relationships/hyperlink" Target="https://www.linkedin.com/showcase/56448326/admin/feed/posts/" TargetMode="External"/><Relationship Id="rId5" Type="http://schemas.openxmlformats.org/officeDocument/2006/relationships/hyperlink" Target="https://www.tiktok.com/@taitajasm?lang=fi-FI" TargetMode="External"/><Relationship Id="rId4" Type="http://schemas.openxmlformats.org/officeDocument/2006/relationships/hyperlink" Target="https://x.com/TaitajaSM" TargetMode="Externa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63083C49-02B8-DC52-91AA-BDCE7D97D39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i-FI" dirty="0"/>
              <a:t>Taitaja/Skills-info viestijöille 26.11.2024</a:t>
            </a: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6102B6B1-6098-32AF-9E96-148ACA1A905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335866" y="4859866"/>
            <a:ext cx="7158318" cy="750311"/>
          </a:xfrm>
        </p:spPr>
        <p:txBody>
          <a:bodyPr/>
          <a:lstStyle/>
          <a:p>
            <a:r>
              <a:rPr lang="fi-FI" dirty="0"/>
              <a:t>viestintäpäällikkö Katja Katajamäki, Skills Finland</a:t>
            </a:r>
          </a:p>
          <a:p>
            <a:r>
              <a:rPr lang="fi-FI" dirty="0"/>
              <a:t>markkinointi- ja viestintävastaava Emilia Koivumäki, Taitaja2025</a:t>
            </a:r>
          </a:p>
        </p:txBody>
      </p:sp>
    </p:spTree>
    <p:extLst>
      <p:ext uri="{BB962C8B-B14F-4D97-AF65-F5344CB8AC3E}">
        <p14:creationId xmlns:p14="http://schemas.microsoft.com/office/powerpoint/2010/main" val="280800972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993B543C-86A1-F4AA-C6FD-E7D3008F1B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Rinnakkaisjärjestäkutsu </a:t>
            </a:r>
          </a:p>
        </p:txBody>
      </p:sp>
      <p:pic>
        <p:nvPicPr>
          <p:cNvPr id="13" name="Sisällön paikkamerkki 12" descr="Kuva, joka sisältää kohteen teksti, kuvakaappaus, ohjelmisto, numero&#10;&#10;Kuvaus luotu automaattisesti">
            <a:extLst>
              <a:ext uri="{FF2B5EF4-FFF2-40B4-BE49-F238E27FC236}">
                <a16:creationId xmlns:a16="http://schemas.microsoft.com/office/drawing/2014/main" id="{98355C14-A861-8EBA-B04C-5D28DBAED7C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t="28458" r="8350" b="7064"/>
          <a:stretch/>
        </p:blipFill>
        <p:spPr>
          <a:xfrm>
            <a:off x="8116084" y="2137764"/>
            <a:ext cx="3354126" cy="2874503"/>
          </a:xfrm>
        </p:spPr>
      </p:pic>
      <p:pic>
        <p:nvPicPr>
          <p:cNvPr id="4" name="Kuva 3" descr="Kuva, joka sisältää kohteen teksti, kuvakaappaus, ohjelmisto, Käyttöjärjestelmä&#10;&#10;Kuvaus luotu automaattisesti">
            <a:extLst>
              <a:ext uri="{FF2B5EF4-FFF2-40B4-BE49-F238E27FC236}">
                <a16:creationId xmlns:a16="http://schemas.microsoft.com/office/drawing/2014/main" id="{3485E3CD-FDA7-9BAD-D110-C2C384F6955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673" b="25052"/>
          <a:stretch/>
        </p:blipFill>
        <p:spPr>
          <a:xfrm>
            <a:off x="4756400" y="2166605"/>
            <a:ext cx="2977748" cy="3953720"/>
          </a:xfrm>
          <a:prstGeom prst="rect">
            <a:avLst/>
          </a:prstGeom>
        </p:spPr>
      </p:pic>
      <p:sp>
        <p:nvSpPr>
          <p:cNvPr id="7" name="Tekstiruutu 6">
            <a:extLst>
              <a:ext uri="{FF2B5EF4-FFF2-40B4-BE49-F238E27FC236}">
                <a16:creationId xmlns:a16="http://schemas.microsoft.com/office/drawing/2014/main" id="{EC5407B5-0800-39FA-DC37-EDBD2446A003}"/>
              </a:ext>
            </a:extLst>
          </p:cNvPr>
          <p:cNvSpPr txBox="1"/>
          <p:nvPr/>
        </p:nvSpPr>
        <p:spPr>
          <a:xfrm>
            <a:off x="4756400" y="1648079"/>
            <a:ext cx="3104707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fi-FI" dirty="0"/>
              <a:t>Instagram</a:t>
            </a:r>
          </a:p>
        </p:txBody>
      </p:sp>
      <p:sp>
        <p:nvSpPr>
          <p:cNvPr id="8" name="Tekstiruutu 7">
            <a:extLst>
              <a:ext uri="{FF2B5EF4-FFF2-40B4-BE49-F238E27FC236}">
                <a16:creationId xmlns:a16="http://schemas.microsoft.com/office/drawing/2014/main" id="{A984763F-B247-A16E-2CAF-3826CD40F368}"/>
              </a:ext>
            </a:extLst>
          </p:cNvPr>
          <p:cNvSpPr txBox="1"/>
          <p:nvPr/>
        </p:nvSpPr>
        <p:spPr>
          <a:xfrm>
            <a:off x="8201145" y="1648079"/>
            <a:ext cx="3005571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fi-FI" dirty="0"/>
              <a:t>Facebook</a:t>
            </a:r>
          </a:p>
        </p:txBody>
      </p:sp>
      <p:sp>
        <p:nvSpPr>
          <p:cNvPr id="9" name="Tekstiruutu 8">
            <a:extLst>
              <a:ext uri="{FF2B5EF4-FFF2-40B4-BE49-F238E27FC236}">
                <a16:creationId xmlns:a16="http://schemas.microsoft.com/office/drawing/2014/main" id="{B8D075EC-3B22-2F37-9EEF-EF58E659D9A5}"/>
              </a:ext>
            </a:extLst>
          </p:cNvPr>
          <p:cNvSpPr txBox="1"/>
          <p:nvPr/>
        </p:nvSpPr>
        <p:spPr>
          <a:xfrm>
            <a:off x="573739" y="1786579"/>
            <a:ext cx="4008894" cy="33239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fi-FI" sz="2400" dirty="0"/>
              <a:t>Rinnakkaisjärjestäjäkutsun voi lähettää </a:t>
            </a:r>
          </a:p>
          <a:p>
            <a:pPr algn="l"/>
            <a:endParaRPr lang="fi-FI" sz="2400" dirty="0"/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fi-FI" sz="2400" dirty="0"/>
              <a:t>Instagramissa kohdasta Lisää yhteistyökumppaneita 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fi-FI" sz="2400" dirty="0"/>
              <a:t>Facebookissa Rinnakkaistekijä kohdassa. </a:t>
            </a:r>
          </a:p>
        </p:txBody>
      </p:sp>
    </p:spTree>
    <p:extLst>
      <p:ext uri="{BB962C8B-B14F-4D97-AF65-F5344CB8AC3E}">
        <p14:creationId xmlns:p14="http://schemas.microsoft.com/office/powerpoint/2010/main" val="263447227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isällön paikkamerkki 4">
            <a:extLst>
              <a:ext uri="{FF2B5EF4-FFF2-40B4-BE49-F238E27FC236}">
                <a16:creationId xmlns:a16="http://schemas.microsoft.com/office/drawing/2014/main" id="{4A3B7101-1CAD-0397-B9D3-91A0841A05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3740" y="1358020"/>
            <a:ext cx="11053483" cy="5134853"/>
          </a:xfrm>
        </p:spPr>
        <p:txBody>
          <a:bodyPr/>
          <a:lstStyle/>
          <a:p>
            <a:r>
              <a:rPr lang="fi-FI" dirty="0"/>
              <a:t>Joulukuussa ja tammikuussa toivomme videoita, joissa esitellään semifinaalin järjestäjiä. </a:t>
            </a:r>
          </a:p>
          <a:p>
            <a:pPr marL="0" indent="0">
              <a:buNone/>
            </a:pPr>
            <a:r>
              <a:rPr lang="fi-FI" dirty="0">
                <a:sym typeface="Wingdings" panose="05000000000000000000" pitchFamily="2" charset="2"/>
              </a:rPr>
              <a:t>	 </a:t>
            </a:r>
            <a:r>
              <a:rPr lang="fi-FI" dirty="0"/>
              <a:t>Lähetetään Emilialle, joka julkaisee ne tasaisin väliajoin videot</a:t>
            </a:r>
          </a:p>
          <a:p>
            <a:pPr lvl="4"/>
            <a:r>
              <a:rPr lang="fi-FI" dirty="0"/>
              <a:t>Liitä mukaan tiedot somekanavista ja jos on toivetta </a:t>
            </a:r>
            <a:r>
              <a:rPr lang="fi-FI" dirty="0" err="1"/>
              <a:t>häsäreille</a:t>
            </a:r>
            <a:endParaRPr lang="fi-FI" dirty="0"/>
          </a:p>
          <a:p>
            <a:r>
              <a:rPr lang="fi-FI" dirty="0"/>
              <a:t>Vinkkaa, jos teillä tai paikallisessa mediassa on kiinnostavia juttuja jaettavaksi</a:t>
            </a:r>
          </a:p>
          <a:p>
            <a:r>
              <a:rPr lang="fi-FI" dirty="0"/>
              <a:t>Semifinaaliviikolla jaamme somekanavissa tarinoita ja julkaisuja aktiivisesti, joten muistakaa </a:t>
            </a:r>
            <a:r>
              <a:rPr lang="fi-FI" dirty="0" err="1"/>
              <a:t>tägätä</a:t>
            </a:r>
            <a:r>
              <a:rPr lang="fi-FI" dirty="0"/>
              <a:t> meidät mukaan</a:t>
            </a:r>
            <a:br>
              <a:rPr lang="fi-FI" dirty="0"/>
            </a:br>
            <a:r>
              <a:rPr lang="fi-FI" dirty="0">
                <a:sym typeface="Wingdings" panose="05000000000000000000" pitchFamily="2" charset="2"/>
              </a:rPr>
              <a:t> vinkatkaa, jos teiltä on tulossa somelivejä tai muuta materiaalia, niin voimme jakaa sitä kanavissamme. </a:t>
            </a:r>
            <a:endParaRPr lang="fi-FI" dirty="0"/>
          </a:p>
        </p:txBody>
      </p:sp>
      <p:sp>
        <p:nvSpPr>
          <p:cNvPr id="7" name="Otsikko 6">
            <a:extLst>
              <a:ext uri="{FF2B5EF4-FFF2-40B4-BE49-F238E27FC236}">
                <a16:creationId xmlns:a16="http://schemas.microsoft.com/office/drawing/2014/main" id="{6EBC631A-4446-388C-2DC3-2E27965702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Semifinaalijärjestäjien somekampanjat</a:t>
            </a:r>
          </a:p>
        </p:txBody>
      </p:sp>
    </p:spTree>
    <p:extLst>
      <p:ext uri="{BB962C8B-B14F-4D97-AF65-F5344CB8AC3E}">
        <p14:creationId xmlns:p14="http://schemas.microsoft.com/office/powerpoint/2010/main" val="35636374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isällön paikkamerkki 4">
            <a:extLst>
              <a:ext uri="{FF2B5EF4-FFF2-40B4-BE49-F238E27FC236}">
                <a16:creationId xmlns:a16="http://schemas.microsoft.com/office/drawing/2014/main" id="{4A3B7101-1CAD-0397-B9D3-91A0841A05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3740" y="1358020"/>
            <a:ext cx="11053483" cy="5134853"/>
          </a:xfrm>
        </p:spPr>
        <p:txBody>
          <a:bodyPr/>
          <a:lstStyle/>
          <a:p>
            <a:r>
              <a:rPr lang="fi-FI" sz="1800" dirty="0"/>
              <a:t>noin 30s </a:t>
            </a:r>
            <a:r>
              <a:rPr lang="fi-FI" sz="1800" dirty="0" err="1"/>
              <a:t>max</a:t>
            </a:r>
            <a:r>
              <a:rPr lang="fi-FI" sz="1800" dirty="0"/>
              <a:t> 1min</a:t>
            </a:r>
          </a:p>
          <a:p>
            <a:r>
              <a:rPr lang="fi-FI" sz="1800" dirty="0"/>
              <a:t>pystyvideo, voi kuvata kameralla tai kännykällä, pidä huoli, että ääni kuuluu </a:t>
            </a:r>
          </a:p>
          <a:p>
            <a:r>
              <a:rPr lang="fi-FI" sz="1800" dirty="0"/>
              <a:t>Oman oppilaitoksen logon voi lisätä videoon, loppuun tulee Taitaja-loppukuva, joka lähetetään ohjeistuksen mukana oppilaitoksille. </a:t>
            </a:r>
          </a:p>
          <a:p>
            <a:r>
              <a:rPr lang="fi-FI" sz="1800" dirty="0"/>
              <a:t>Videolla voi esiintyä esim. semifinaaleissa lajin toteutuksesta vastaava, opiskelijatutor, viestijä..</a:t>
            </a:r>
          </a:p>
          <a:p>
            <a:r>
              <a:rPr lang="fi-FI" sz="1800" dirty="0"/>
              <a:t>Käsikirjoitus:</a:t>
            </a:r>
          </a:p>
          <a:p>
            <a:pPr marL="717550" lvl="2" indent="0">
              <a:buNone/>
            </a:pPr>
            <a:r>
              <a:rPr lang="fi-FI" sz="1800" i="1" dirty="0"/>
              <a:t>Hei! Olemme </a:t>
            </a:r>
            <a:r>
              <a:rPr lang="fi-FI" sz="1800" dirty="0">
                <a:solidFill>
                  <a:srgbClr val="FF0000"/>
                </a:solidFill>
              </a:rPr>
              <a:t>[oppilaitoksen nimi] </a:t>
            </a:r>
            <a:r>
              <a:rPr lang="fi-FI" sz="1800" i="1" dirty="0"/>
              <a:t>ja olemme Taitaja2025-semifinaalijärjestäjä! Meillä järjestetään semifinaaleja</a:t>
            </a:r>
            <a:r>
              <a:rPr lang="fi-FI" sz="1800" dirty="0"/>
              <a:t> </a:t>
            </a:r>
            <a:r>
              <a:rPr lang="fi-FI" sz="1800" dirty="0">
                <a:solidFill>
                  <a:srgbClr val="FF0000"/>
                </a:solidFill>
              </a:rPr>
              <a:t>[lyhyt lista lajeista]/ [x määrässä lajeja]. Joku lyhyt tieto oppilaitoksestanne.</a:t>
            </a:r>
            <a:r>
              <a:rPr lang="fi-FI" sz="1800" dirty="0"/>
              <a:t> </a:t>
            </a:r>
            <a:r>
              <a:rPr lang="fi-FI" sz="1800" i="1" dirty="0"/>
              <a:t>Nähdään semifinaaleissa!</a:t>
            </a:r>
          </a:p>
          <a:p>
            <a:pPr marL="0" indent="0">
              <a:buNone/>
            </a:pPr>
            <a:r>
              <a:rPr lang="fi-FI" sz="1800" dirty="0"/>
              <a:t>Lyhyt tieto voi olla </a:t>
            </a:r>
          </a:p>
          <a:p>
            <a:r>
              <a:rPr lang="fi-FI" sz="1800" dirty="0"/>
              <a:t>maantieteellinen (pohjoisin </a:t>
            </a:r>
            <a:r>
              <a:rPr lang="fi-FI" sz="1800" dirty="0" err="1"/>
              <a:t>semien</a:t>
            </a:r>
            <a:r>
              <a:rPr lang="fi-FI" sz="1800" dirty="0"/>
              <a:t> järjestäjä)</a:t>
            </a:r>
          </a:p>
          <a:p>
            <a:r>
              <a:rPr lang="fi-FI" sz="1800" dirty="0"/>
              <a:t>tieto siitä mistä vuodesta olette olleet mukana semifinaalien järjestämisessä.</a:t>
            </a:r>
          </a:p>
          <a:p>
            <a:r>
              <a:rPr lang="fi-FI" sz="1800" dirty="0"/>
              <a:t>Jos järjestätte ainoana oppilaitoksena jonkun tietyn lajin </a:t>
            </a:r>
            <a:r>
              <a:rPr lang="fi-FI" sz="1800" dirty="0" err="1"/>
              <a:t>semit</a:t>
            </a:r>
            <a:endParaRPr lang="fi-FI" sz="1800" dirty="0"/>
          </a:p>
          <a:p>
            <a:r>
              <a:rPr lang="fi-FI" sz="1800" dirty="0"/>
              <a:t>Jos teillä on erityinen paikka kuten kauppakeskus, jossa </a:t>
            </a:r>
            <a:r>
              <a:rPr lang="fi-FI" sz="1800" dirty="0" err="1"/>
              <a:t>semit</a:t>
            </a:r>
            <a:r>
              <a:rPr lang="fi-FI" sz="1800" dirty="0"/>
              <a:t> järjestetään. </a:t>
            </a:r>
          </a:p>
          <a:p>
            <a:pPr marL="0" indent="0">
              <a:buNone/>
            </a:pPr>
            <a:endParaRPr lang="fi-FI" i="1" dirty="0"/>
          </a:p>
        </p:txBody>
      </p:sp>
      <p:sp>
        <p:nvSpPr>
          <p:cNvPr id="7" name="Otsikko 6">
            <a:extLst>
              <a:ext uri="{FF2B5EF4-FFF2-40B4-BE49-F238E27FC236}">
                <a16:creationId xmlns:a16="http://schemas.microsoft.com/office/drawing/2014/main" id="{6EBC631A-4446-388C-2DC3-2E27965702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Semifinaalijärjestäjien esittelyvideot</a:t>
            </a:r>
          </a:p>
        </p:txBody>
      </p:sp>
    </p:spTree>
    <p:extLst>
      <p:ext uri="{BB962C8B-B14F-4D97-AF65-F5344CB8AC3E}">
        <p14:creationId xmlns:p14="http://schemas.microsoft.com/office/powerpoint/2010/main" val="140293048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EA854CE5-5B9F-DBDA-DE2E-635C7ED458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Tulevat Taitaja2025-infot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13E0ABEF-13EF-1927-8495-8621240D74D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3740" y="1510553"/>
            <a:ext cx="4929285" cy="4557738"/>
          </a:xfrm>
        </p:spPr>
        <p:txBody>
          <a:bodyPr/>
          <a:lstStyle/>
          <a:p>
            <a:r>
              <a:rPr lang="fi-FI" sz="2000" dirty="0"/>
              <a:t>Viestijöiden infot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fi-FI" sz="1800" dirty="0"/>
              <a:t>ti 14.1.2025 klo 9–10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fi-FI" sz="1800" dirty="0"/>
              <a:t>ti 25.3.2025 klo 9–10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fi-FI" sz="1800" dirty="0"/>
              <a:t>ti 15.4.2025 klo 9–10</a:t>
            </a:r>
          </a:p>
          <a:p>
            <a:endParaRPr lang="fi-FI" dirty="0"/>
          </a:p>
          <a:p>
            <a:r>
              <a:rPr lang="fi-FI" sz="2000" dirty="0"/>
              <a:t>Materiaalit ja tallenteet löytyvät verkkosivuilta infojen jälkeen osoitteista: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fi-FI" sz="1800" dirty="0">
                <a:hlinkClick r:id="rId2"/>
              </a:rPr>
              <a:t>taitaja2025.fi/fi/</a:t>
            </a:r>
            <a:r>
              <a:rPr lang="fi-FI" sz="1800" dirty="0" err="1">
                <a:hlinkClick r:id="rId2"/>
              </a:rPr>
              <a:t>viestijoiden</a:t>
            </a:r>
            <a:r>
              <a:rPr lang="fi-FI" sz="1800" dirty="0">
                <a:hlinkClick r:id="rId2"/>
              </a:rPr>
              <a:t>-infot/</a:t>
            </a:r>
            <a:endParaRPr lang="fi-FI" sz="1800" dirty="0"/>
          </a:p>
          <a:p>
            <a:pPr lvl="1">
              <a:buFont typeface="Courier New" panose="02070309020205020404" pitchFamily="49" charset="0"/>
              <a:buChar char="o"/>
            </a:pPr>
            <a:r>
              <a:rPr lang="fi-FI" sz="1800" dirty="0">
                <a:hlinkClick r:id="rId3"/>
              </a:rPr>
              <a:t>taitaja2025.fi/fi/taitaja-infot/</a:t>
            </a:r>
            <a:endParaRPr lang="fi-FI" sz="1800" dirty="0"/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191DF047-2032-F9D0-1D11-20C9CBECC396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5685253" y="1510553"/>
            <a:ext cx="5636682" cy="3960000"/>
          </a:xfrm>
        </p:spPr>
        <p:txBody>
          <a:bodyPr/>
          <a:lstStyle/>
          <a:p>
            <a:r>
              <a:rPr lang="fi-FI" sz="2000" dirty="0"/>
              <a:t>Taitaja2025-kilpailuinfot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fi-FI" sz="1800" dirty="0"/>
              <a:t>ke 11.12.2024 klo 9–10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fi-FI" sz="1800" dirty="0"/>
              <a:t>to 9.1.2025 klo 9–10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fi-FI" sz="1800" b="1" dirty="0"/>
              <a:t>to 13.2.2025 klo 9–10 (finalistien julkistaminen)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fi-FI" sz="1800" dirty="0"/>
              <a:t>ke 12.3.2025 klo 9–10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fi-FI" sz="1800" dirty="0"/>
              <a:t>ke 9.4.2025 klo 9–10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fi-FI" sz="1800" dirty="0"/>
              <a:t>ke 16.4.2025 klo 9–10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fi-FI" sz="1800" dirty="0"/>
              <a:t>ke 30.4.2025 klo 9–10</a:t>
            </a:r>
          </a:p>
        </p:txBody>
      </p:sp>
    </p:spTree>
    <p:extLst>
      <p:ext uri="{BB962C8B-B14F-4D97-AF65-F5344CB8AC3E}">
        <p14:creationId xmlns:p14="http://schemas.microsoft.com/office/powerpoint/2010/main" val="303470420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87EFDD7F-9623-2893-FDB8-F2926B57DF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Oppilaitosten hyviä käytäntöjä? Toiveita? Ideoita?</a:t>
            </a:r>
          </a:p>
        </p:txBody>
      </p:sp>
    </p:spTree>
    <p:extLst>
      <p:ext uri="{BB962C8B-B14F-4D97-AF65-F5344CB8AC3E}">
        <p14:creationId xmlns:p14="http://schemas.microsoft.com/office/powerpoint/2010/main" val="259526365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785938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C2BF22B6-515C-ED06-D100-944EB9ABD0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Käytännön asioita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9E304A78-2E4D-05CF-4645-04B32D5F5E5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dirty="0"/>
              <a:t>Viestijöiden infot tallennetaan ja ne löytyvät Taitaja2025-sivuilta kohdasta Medialle ja viestijöille.</a:t>
            </a:r>
          </a:p>
          <a:p>
            <a:r>
              <a:rPr lang="fi-FI" dirty="0"/>
              <a:t>Taitaja2025-kilpailuinfot käytännön valmisteluun liittyvistä asioista. Kutsuttuina muun muassa joukkueenjohtajat ja huoltajaopettajat.</a:t>
            </a:r>
          </a:p>
        </p:txBody>
      </p:sp>
      <p:sp>
        <p:nvSpPr>
          <p:cNvPr id="5" name="Sisällön paikkamerkki 4">
            <a:extLst>
              <a:ext uri="{FF2B5EF4-FFF2-40B4-BE49-F238E27FC236}">
                <a16:creationId xmlns:a16="http://schemas.microsoft.com/office/drawing/2014/main" id="{425BD1CF-2733-82AF-1878-150F31B095CC}"/>
              </a:ext>
            </a:extLst>
          </p:cNvPr>
          <p:cNvSpPr>
            <a:spLocks noGrp="1"/>
          </p:cNvSpPr>
          <p:nvPr>
            <p:ph idx="13"/>
          </p:nvPr>
        </p:nvSpPr>
        <p:spPr/>
        <p:txBody>
          <a:bodyPr/>
          <a:lstStyle/>
          <a:p>
            <a:r>
              <a:rPr lang="fi-FI" dirty="0"/>
              <a:t>Viestijöiden infojen ajankohdat</a:t>
            </a:r>
          </a:p>
          <a:p>
            <a:pPr lvl="1"/>
            <a:r>
              <a:rPr lang="fi-FI" dirty="0"/>
              <a:t>ti 26.11.2024 klo 9-10</a:t>
            </a:r>
          </a:p>
          <a:p>
            <a:pPr lvl="1"/>
            <a:r>
              <a:rPr lang="fi-FI" dirty="0"/>
              <a:t>ti 14.1.2025 klo 9-10</a:t>
            </a:r>
          </a:p>
          <a:p>
            <a:pPr lvl="1"/>
            <a:r>
              <a:rPr lang="fi-FI" dirty="0"/>
              <a:t>ti 25.3.2025 klo 9-10</a:t>
            </a:r>
          </a:p>
          <a:p>
            <a:pPr lvl="1"/>
            <a:r>
              <a:rPr lang="fi-FI" dirty="0"/>
              <a:t>ti 15.4.2025 klo 9-10</a:t>
            </a:r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27623387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B277CF46-AD63-DB43-5DEE-12EED3954B6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i-FI" dirty="0"/>
              <a:t>Taitaja2025 Turku</a:t>
            </a:r>
            <a:br>
              <a:rPr lang="fi-FI" dirty="0"/>
            </a:br>
            <a:r>
              <a:rPr lang="fi-FI" dirty="0"/>
              <a:t>viestintäinfo</a:t>
            </a:r>
          </a:p>
        </p:txBody>
      </p:sp>
    </p:spTree>
    <p:extLst>
      <p:ext uri="{BB962C8B-B14F-4D97-AF65-F5344CB8AC3E}">
        <p14:creationId xmlns:p14="http://schemas.microsoft.com/office/powerpoint/2010/main" val="413664839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993B543C-86A1-F4AA-C6FD-E7D3008F1B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Taitaja2025 Turku ajankohtaista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6DB0BA9F-0BC9-0F25-DDD3-B3336A3110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3739" y="1599422"/>
            <a:ext cx="10274369" cy="3960000"/>
          </a:xfrm>
        </p:spPr>
        <p:txBody>
          <a:bodyPr/>
          <a:lstStyle/>
          <a:p>
            <a:r>
              <a:rPr lang="fi-FI" sz="2000" dirty="0"/>
              <a:t>Semifinaaleihin ilmoittautuneita ilmoittautui 1830 kilpailijaa</a:t>
            </a:r>
          </a:p>
          <a:p>
            <a:endParaRPr lang="fi-FI" sz="2000" dirty="0"/>
          </a:p>
          <a:p>
            <a:r>
              <a:rPr lang="fi-FI" sz="2000" dirty="0"/>
              <a:t>Turun </a:t>
            </a:r>
            <a:r>
              <a:rPr lang="fi-FI" sz="2000" dirty="0" err="1"/>
              <a:t>AMKn</a:t>
            </a:r>
            <a:r>
              <a:rPr lang="fi-FI" sz="2000" dirty="0"/>
              <a:t> erillishaku yhdessä Taitaja2025-tapahtuman kanssa </a:t>
            </a:r>
            <a:r>
              <a:rPr lang="fi-FI" sz="2000" b="0" i="0" dirty="0">
                <a:solidFill>
                  <a:srgbClr val="000000"/>
                </a:solidFill>
                <a:effectLst/>
              </a:rPr>
              <a:t>14.2.–14.3.2025</a:t>
            </a:r>
          </a:p>
          <a:p>
            <a:endParaRPr lang="fi-FI" sz="2000" dirty="0">
              <a:solidFill>
                <a:srgbClr val="000000"/>
              </a:solidFill>
            </a:endParaRPr>
          </a:p>
          <a:p>
            <a:r>
              <a:rPr lang="fi-FI" sz="2000" b="0" i="0" dirty="0">
                <a:solidFill>
                  <a:srgbClr val="000000"/>
                </a:solidFill>
                <a:effectLst/>
              </a:rPr>
              <a:t>Taitajien semifinaaleissa ja finaaleissa voi suorittaa näytön. </a:t>
            </a:r>
            <a:br>
              <a:rPr lang="fi-FI" sz="2000" b="0" i="0" dirty="0">
                <a:solidFill>
                  <a:srgbClr val="000000"/>
                </a:solidFill>
                <a:effectLst/>
              </a:rPr>
            </a:br>
            <a:endParaRPr lang="fi-FI" sz="2000" b="0" i="0" dirty="0">
              <a:solidFill>
                <a:srgbClr val="000000"/>
              </a:solidFill>
              <a:effectLst/>
            </a:endParaRPr>
          </a:p>
          <a:p>
            <a:r>
              <a:rPr lang="fi-FI" sz="2000" dirty="0">
                <a:solidFill>
                  <a:srgbClr val="000000"/>
                </a:solidFill>
              </a:rPr>
              <a:t>Taitaja-lakki yhteistyössä Salon lakkitehtaan kanssa.</a:t>
            </a:r>
            <a:endParaRPr lang="fi-FI" sz="2000" dirty="0"/>
          </a:p>
          <a:p>
            <a:endParaRPr lang="fi-FI" sz="2000" dirty="0"/>
          </a:p>
          <a:p>
            <a:r>
              <a:rPr lang="fi-FI" sz="2000" dirty="0"/>
              <a:t>Tulevaisuuspolku-sivut on avattu </a:t>
            </a:r>
            <a:r>
              <a:rPr lang="fi-FI" sz="2000" dirty="0">
                <a:hlinkClick r:id="rId2"/>
              </a:rPr>
              <a:t>taitaja2025.fi/fi/tulevaisuuspolut/</a:t>
            </a:r>
            <a:endParaRPr lang="fi-FI" sz="2000" dirty="0"/>
          </a:p>
          <a:p>
            <a:pPr marL="0" indent="0">
              <a:buNone/>
            </a:pPr>
            <a:endParaRPr lang="fi-FI" dirty="0"/>
          </a:p>
          <a:p>
            <a:pPr marL="0" indent="0">
              <a:buNone/>
            </a:pP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86473310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BF9944D9-2980-09C8-35C3-93E7628D5D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5102" y="365125"/>
            <a:ext cx="5257134" cy="1022323"/>
          </a:xfrm>
        </p:spPr>
        <p:txBody>
          <a:bodyPr/>
          <a:lstStyle/>
          <a:p>
            <a:r>
              <a:rPr lang="fi-FI" dirty="0"/>
              <a:t>Semifinaalit Taitaja2025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09CF03CF-430A-8293-8157-1B8DC140EE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5101" y="1674891"/>
            <a:ext cx="5257134" cy="3795661"/>
          </a:xfrm>
        </p:spPr>
        <p:txBody>
          <a:bodyPr/>
          <a:lstStyle/>
          <a:p>
            <a:r>
              <a:rPr lang="fi-FI" dirty="0"/>
              <a:t>Semifinaaliviikko ympäri Suomea 27.–31.1.2025 (viikko 5)</a:t>
            </a:r>
            <a:br>
              <a:rPr lang="fi-FI" dirty="0"/>
            </a:br>
            <a:endParaRPr lang="fi-FI" dirty="0"/>
          </a:p>
          <a:p>
            <a:r>
              <a:rPr lang="fi-FI" dirty="0"/>
              <a:t>Taitaja2025-finalistien julkistaminen 13.2.2025</a:t>
            </a:r>
          </a:p>
          <a:p>
            <a:pPr lvl="1"/>
            <a:r>
              <a:rPr lang="fi-FI" dirty="0"/>
              <a:t>Tuomaroinnille ja vastalauseiden käsittelemiselle on varattu kaksi viikkoa. </a:t>
            </a:r>
          </a:p>
        </p:txBody>
      </p:sp>
      <p:pic>
        <p:nvPicPr>
          <p:cNvPr id="6" name="Kuvan paikkamerkki 5">
            <a:extLst>
              <a:ext uri="{FF2B5EF4-FFF2-40B4-BE49-F238E27FC236}">
                <a16:creationId xmlns:a16="http://schemas.microsoft.com/office/drawing/2014/main" id="{26A8F46B-95CC-EB07-59F0-3A573F915104}"/>
              </a:ext>
            </a:extLst>
          </p:cNvPr>
          <p:cNvPicPr>
            <a:picLocks noGrp="1" noChangeAspect="1"/>
          </p:cNvPicPr>
          <p:nvPr>
            <p:ph type="pic" idx="13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475" r="28275"/>
          <a:stretch/>
        </p:blipFill>
        <p:spPr>
          <a:xfrm>
            <a:off x="6179127" y="0"/>
            <a:ext cx="6096000" cy="6858000"/>
          </a:xfrm>
        </p:spPr>
      </p:pic>
    </p:spTree>
    <p:extLst>
      <p:ext uri="{BB962C8B-B14F-4D97-AF65-F5344CB8AC3E}">
        <p14:creationId xmlns:p14="http://schemas.microsoft.com/office/powerpoint/2010/main" val="175181238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EA854CE5-5B9F-DBDA-DE2E-635C7ED458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2399" y="452794"/>
            <a:ext cx="11053483" cy="764428"/>
          </a:xfrm>
        </p:spPr>
        <p:txBody>
          <a:bodyPr/>
          <a:lstStyle/>
          <a:p>
            <a:r>
              <a:rPr lang="fi-FI" dirty="0"/>
              <a:t>Materiaalipankki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13E0ABEF-13EF-1927-8495-8621240D74D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2399" y="1510553"/>
            <a:ext cx="5936099" cy="3960000"/>
          </a:xfrm>
        </p:spPr>
        <p:txBody>
          <a:bodyPr/>
          <a:lstStyle/>
          <a:p>
            <a:pPr marL="0" indent="0">
              <a:buNone/>
            </a:pPr>
            <a:r>
              <a:rPr lang="fi-FI" sz="2000" dirty="0"/>
              <a:t>Materiaalipankin materiaalit ovat kaikkien käytössä.</a:t>
            </a:r>
          </a:p>
          <a:p>
            <a:r>
              <a:rPr lang="fi-FI" sz="2000" dirty="0"/>
              <a:t>Materiaalipankki löytyy </a:t>
            </a:r>
          </a:p>
          <a:p>
            <a:pPr lvl="1"/>
            <a:r>
              <a:rPr lang="fi-FI" sz="2000" dirty="0"/>
              <a:t>Verkkosivujen ylävalikosta kielivalikon vierestä</a:t>
            </a:r>
          </a:p>
          <a:p>
            <a:pPr lvl="1"/>
            <a:r>
              <a:rPr lang="fi-FI" sz="2000" dirty="0"/>
              <a:t>Suoraan linkistä </a:t>
            </a:r>
            <a:r>
              <a:rPr lang="fi-FI" sz="2000" i="1" dirty="0">
                <a:solidFill>
                  <a:schemeClr val="tx2">
                    <a:lumMod val="50000"/>
                    <a:lumOff val="50000"/>
                  </a:schemeClr>
                </a:solidFill>
                <a:sym typeface="Wingdings" panose="05000000000000000000" pitchFamily="2" charset="2"/>
                <a:hlinkClick r:id="rId2" action="ppaction://hlinkfile"/>
              </a:rPr>
              <a:t>taitaja2025.fi/materiaalipankki/</a:t>
            </a:r>
            <a:endParaRPr lang="fi-FI" sz="2000" i="1" dirty="0">
              <a:solidFill>
                <a:schemeClr val="tx2">
                  <a:lumMod val="50000"/>
                  <a:lumOff val="50000"/>
                </a:schemeClr>
              </a:solidFill>
              <a:sym typeface="Wingdings" panose="05000000000000000000" pitchFamily="2" charset="2"/>
            </a:endParaRPr>
          </a:p>
          <a:p>
            <a:pPr lvl="1"/>
            <a:r>
              <a:rPr lang="fi-FI" sz="2000" dirty="0">
                <a:sym typeface="Wingdings" panose="05000000000000000000" pitchFamily="2" charset="2"/>
              </a:rPr>
              <a:t>Sivuilta </a:t>
            </a:r>
            <a:r>
              <a:rPr lang="fi-FI" sz="2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logot, markkinointimateriaalit sekä semifinaalien järjestämisen materiaalit</a:t>
            </a:r>
          </a:p>
          <a:p>
            <a:endParaRPr lang="fi-FI" sz="20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i-FI" sz="2000" b="0" i="0" dirty="0">
                <a:effectLst/>
              </a:rPr>
              <a:t>Kuvia menneistä ammattitaitokilpailuista löytyy</a:t>
            </a:r>
            <a:r>
              <a:rPr lang="fi-FI" sz="2000" b="0" i="0" dirty="0">
                <a:effectLst/>
                <a:cs typeface="Arial" panose="020B0604020202020204" pitchFamily="34" charset="0"/>
              </a:rPr>
              <a:t> </a:t>
            </a:r>
            <a:r>
              <a:rPr lang="sv-SE" sz="2000" dirty="0"/>
              <a:t>Skills </a:t>
            </a:r>
            <a:r>
              <a:rPr lang="sv-SE" sz="2000" dirty="0" err="1"/>
              <a:t>Finlandin</a:t>
            </a:r>
            <a:r>
              <a:rPr lang="sv-SE" sz="2000" dirty="0"/>
              <a:t> </a:t>
            </a:r>
            <a:r>
              <a:rPr lang="sv-SE" sz="2000" dirty="0" err="1"/>
              <a:t>kuvapankista</a:t>
            </a:r>
            <a:r>
              <a:rPr lang="sv-SE" sz="2000" b="0" i="0" dirty="0">
                <a:effectLst/>
              </a:rPr>
              <a:t> </a:t>
            </a:r>
            <a:r>
              <a:rPr lang="sv-SE" sz="2000" i="1" dirty="0">
                <a:solidFill>
                  <a:schemeClr val="tx2">
                    <a:lumMod val="50000"/>
                    <a:lumOff val="50000"/>
                  </a:schemeClr>
                </a:solidFill>
                <a:hlinkClick r:id="rId3" action="ppaction://hlinkfile"/>
              </a:rPr>
              <a:t>skillsfinland.kuvat.fi/</a:t>
            </a:r>
            <a:br>
              <a:rPr lang="sv-SE" sz="2000" b="0" i="0" dirty="0">
                <a:solidFill>
                  <a:srgbClr val="003764"/>
                </a:solidFill>
                <a:effectLst/>
                <a:latin typeface="Frutiger LT Pro Roman"/>
                <a:hlinkClick r:id="rId3" action="ppaction://hlinkfile"/>
              </a:rPr>
            </a:br>
            <a:endParaRPr lang="fi-FI" i="1" dirty="0">
              <a:solidFill>
                <a:schemeClr val="tx2">
                  <a:lumMod val="50000"/>
                  <a:lumOff val="50000"/>
                </a:schemeClr>
              </a:solidFill>
              <a:cs typeface="Arial" panose="020B0604020202020204" pitchFamily="34" charset="0"/>
            </a:endParaRPr>
          </a:p>
        </p:txBody>
      </p:sp>
      <p:pic>
        <p:nvPicPr>
          <p:cNvPr id="14" name="Kuva 13" descr="Semifinaalimainoksen esimerkki">
            <a:extLst>
              <a:ext uri="{FF2B5EF4-FFF2-40B4-BE49-F238E27FC236}">
                <a16:creationId xmlns:a16="http://schemas.microsoft.com/office/drawing/2014/main" id="{AAA78B8E-FE00-A54C-463B-5E5E480FEF9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2920" y="3882848"/>
            <a:ext cx="2822587" cy="1587705"/>
          </a:xfrm>
          <a:prstGeom prst="rect">
            <a:avLst/>
          </a:prstGeom>
        </p:spPr>
      </p:pic>
      <p:pic>
        <p:nvPicPr>
          <p:cNvPr id="9" name="Sisällön paikkamerkki 8" descr="Kuva, joka sisältää kohteen teksti, Fontti, kuvakaappaus, logo&#10;&#10;Kuvaus luotu automaattisesti">
            <a:extLst>
              <a:ext uri="{FF2B5EF4-FFF2-40B4-BE49-F238E27FC236}">
                <a16:creationId xmlns:a16="http://schemas.microsoft.com/office/drawing/2014/main" id="{EF91DF87-8C83-1E81-134E-9CFF929F0FDA}"/>
              </a:ext>
            </a:extLst>
          </p:cNvPr>
          <p:cNvPicPr>
            <a:picLocks noGrp="1" noChangeAspect="1"/>
          </p:cNvPicPr>
          <p:nvPr>
            <p:ph idx="13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8962" y="2274982"/>
            <a:ext cx="1224256" cy="1346928"/>
          </a:xfrm>
        </p:spPr>
      </p:pic>
      <p:pic>
        <p:nvPicPr>
          <p:cNvPr id="11" name="Kuva 10" descr="Kuva, joka sisältää kohteen teksti, Fontti, logo, Grafiikka&#10;&#10;Kuvaus luotu automaattisesti">
            <a:extLst>
              <a:ext uri="{FF2B5EF4-FFF2-40B4-BE49-F238E27FC236}">
                <a16:creationId xmlns:a16="http://schemas.microsoft.com/office/drawing/2014/main" id="{095EA2CD-96F5-8C48-1CD0-D05AB9F288F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2994" y="845333"/>
            <a:ext cx="1478096" cy="1626202"/>
          </a:xfrm>
          <a:prstGeom prst="rect">
            <a:avLst/>
          </a:prstGeom>
        </p:spPr>
      </p:pic>
      <p:pic>
        <p:nvPicPr>
          <p:cNvPr id="13" name="Kuva 12" descr="Kuva, joka sisältää kohteen teksti, Fontti, kuvakaappaus, graafinen suunnittelu&#10;&#10;Kuvaus luotu automaattisesti">
            <a:extLst>
              <a:ext uri="{FF2B5EF4-FFF2-40B4-BE49-F238E27FC236}">
                <a16:creationId xmlns:a16="http://schemas.microsoft.com/office/drawing/2014/main" id="{47390491-9749-16C0-857D-2099D3F6A41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33218" y="452794"/>
            <a:ext cx="2376279" cy="33607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353591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993B543C-86A1-F4AA-C6FD-E7D3008F1B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Taitaja2025 Turku somessa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6DB0BA9F-0BC9-0F25-DDD3-B3336A3110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3740" y="1599422"/>
            <a:ext cx="4958380" cy="3960000"/>
          </a:xfrm>
        </p:spPr>
        <p:txBody>
          <a:bodyPr/>
          <a:lstStyle/>
          <a:p>
            <a:pPr marL="0" indent="0">
              <a:buNone/>
            </a:pPr>
            <a:r>
              <a:rPr lang="fi-FI" dirty="0"/>
              <a:t>Instagram: </a:t>
            </a:r>
            <a:r>
              <a:rPr lang="fi-FI" dirty="0">
                <a:hlinkClick r:id="rId2"/>
              </a:rPr>
              <a:t>@Taitaja</a:t>
            </a:r>
            <a:endParaRPr lang="fi-FI" dirty="0"/>
          </a:p>
          <a:p>
            <a:pPr marL="0" indent="0">
              <a:buNone/>
            </a:pPr>
            <a:r>
              <a:rPr lang="fi-FI" dirty="0"/>
              <a:t>Facebook: </a:t>
            </a:r>
            <a:r>
              <a:rPr lang="fi-FI" dirty="0">
                <a:hlinkClick r:id="rId3"/>
              </a:rPr>
              <a:t>@Taitaja</a:t>
            </a:r>
            <a:endParaRPr lang="fi-FI" dirty="0"/>
          </a:p>
          <a:p>
            <a:pPr marL="0" indent="0">
              <a:buNone/>
            </a:pPr>
            <a:r>
              <a:rPr lang="fi-FI" dirty="0"/>
              <a:t>X: </a:t>
            </a:r>
            <a:r>
              <a:rPr lang="fi-FI" dirty="0">
                <a:hlinkClick r:id="rId4"/>
              </a:rPr>
              <a:t>@TaitajaSM</a:t>
            </a:r>
            <a:endParaRPr lang="fi-FI" dirty="0"/>
          </a:p>
          <a:p>
            <a:pPr marL="0" indent="0">
              <a:buNone/>
            </a:pPr>
            <a:r>
              <a:rPr lang="fi-FI" dirty="0" err="1"/>
              <a:t>TikTok</a:t>
            </a:r>
            <a:r>
              <a:rPr lang="fi-FI" dirty="0"/>
              <a:t>: </a:t>
            </a:r>
            <a:r>
              <a:rPr lang="fi-FI" dirty="0">
                <a:hlinkClick r:id="rId5"/>
              </a:rPr>
              <a:t>@TaitajaSM</a:t>
            </a:r>
            <a:endParaRPr lang="fi-FI" dirty="0"/>
          </a:p>
          <a:p>
            <a:pPr marL="0" indent="0">
              <a:buNone/>
            </a:pPr>
            <a:r>
              <a:rPr lang="fi-FI" dirty="0"/>
              <a:t>LinkedIn: </a:t>
            </a:r>
            <a:r>
              <a:rPr lang="fi-FI" dirty="0">
                <a:hlinkClick r:id="rId6"/>
              </a:rPr>
              <a:t>Taitaja </a:t>
            </a:r>
            <a:r>
              <a:rPr lang="fi-FI" dirty="0" err="1">
                <a:hlinkClick r:id="rId6"/>
              </a:rPr>
              <a:t>Mästare</a:t>
            </a:r>
            <a:endParaRPr lang="fi-FI" dirty="0"/>
          </a:p>
          <a:p>
            <a:pPr marL="0" indent="0">
              <a:buNone/>
            </a:pPr>
            <a:r>
              <a:rPr lang="fi-FI" dirty="0"/>
              <a:t>YouTube: </a:t>
            </a:r>
            <a:r>
              <a:rPr lang="fi-FI" dirty="0">
                <a:hlinkClick r:id="rId7"/>
              </a:rPr>
              <a:t>Taitaja-tapahtuma</a:t>
            </a:r>
            <a:endParaRPr lang="fi-FI" dirty="0"/>
          </a:p>
          <a:p>
            <a:pPr marL="0" indent="0">
              <a:buNone/>
            </a:pPr>
            <a:endParaRPr lang="fi-FI" dirty="0"/>
          </a:p>
          <a:p>
            <a:pPr marL="0" indent="0">
              <a:buNone/>
            </a:pPr>
            <a:r>
              <a:rPr lang="fi-FI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Tykkää, kommentoi ja jaa!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E36938B7-2CCA-52F8-8F1A-3F915F2101E5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6018414" y="1535491"/>
            <a:ext cx="5403273" cy="3960000"/>
          </a:xfrm>
        </p:spPr>
        <p:txBody>
          <a:bodyPr/>
          <a:lstStyle/>
          <a:p>
            <a:pPr marL="0" indent="0">
              <a:buNone/>
            </a:pPr>
            <a:r>
              <a:rPr lang="fi-FI" dirty="0"/>
              <a:t>#Taitaja2025 #AmmattitaidollaTulevaisuuteen</a:t>
            </a:r>
          </a:p>
          <a:p>
            <a:endParaRPr lang="fi-FI" dirty="0"/>
          </a:p>
          <a:p>
            <a:pPr marL="0" indent="0">
              <a:buNone/>
            </a:pPr>
            <a:r>
              <a:rPr lang="fi-FI" dirty="0"/>
              <a:t>#Mästare2025 #YrkeskunskaperFörFramtiden</a:t>
            </a:r>
          </a:p>
          <a:p>
            <a:endParaRPr lang="fi-FI" dirty="0"/>
          </a:p>
          <a:p>
            <a:pPr marL="0" indent="0">
              <a:buNone/>
            </a:pPr>
            <a:r>
              <a:rPr lang="fi-FI" dirty="0"/>
              <a:t>#Taitaja2025 #ProfessionalSkillsForTheFuture</a:t>
            </a:r>
          </a:p>
        </p:txBody>
      </p:sp>
    </p:spTree>
    <p:extLst>
      <p:ext uri="{BB962C8B-B14F-4D97-AF65-F5344CB8AC3E}">
        <p14:creationId xmlns:p14="http://schemas.microsoft.com/office/powerpoint/2010/main" val="354296139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FB81E20D-2CFC-9DF3-0B59-C6D5A3D442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4352" y="551557"/>
            <a:ext cx="11053483" cy="764428"/>
          </a:xfrm>
        </p:spPr>
        <p:txBody>
          <a:bodyPr/>
          <a:lstStyle/>
          <a:p>
            <a:r>
              <a:rPr lang="fi-FI" dirty="0"/>
              <a:t>Taitaja2025-viestinnän vuosikello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B8260F7B-1E80-9A92-D016-575A2F9A451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2400" y="1837113"/>
            <a:ext cx="5256000" cy="3633440"/>
          </a:xfrm>
        </p:spPr>
        <p:txBody>
          <a:bodyPr/>
          <a:lstStyle/>
          <a:p>
            <a:r>
              <a:rPr lang="fi-FI" sz="1800" dirty="0"/>
              <a:t>Semifinalistien määrä julkistetaan 26.11. + tiedote</a:t>
            </a:r>
          </a:p>
          <a:p>
            <a:r>
              <a:rPr lang="fi-FI" sz="1800" dirty="0"/>
              <a:t>Semifinaalipaikkakuntien julkistaminen joulukuussa 13.12. </a:t>
            </a:r>
          </a:p>
          <a:p>
            <a:r>
              <a:rPr lang="fi-FI" sz="1800" dirty="0"/>
              <a:t>Somekampanja eri semifinaalien järjestäjistä joulukuu-tammikuu </a:t>
            </a:r>
          </a:p>
          <a:p>
            <a:r>
              <a:rPr lang="fi-FI" sz="1800" dirty="0"/>
              <a:t>Semifinalistien kutsujen lähettäminen 5.12.</a:t>
            </a:r>
          </a:p>
          <a:p>
            <a:r>
              <a:rPr lang="fi-FI" sz="1800" dirty="0"/>
              <a:t>Semifinaali tehtävien julkistaminen verkkosivuilla 13.12.2024</a:t>
            </a:r>
            <a:br>
              <a:rPr lang="fi-FI" dirty="0"/>
            </a:br>
            <a:endParaRPr lang="fi-FI" dirty="0"/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8CCA7EB9-A99E-BCD7-02E3-FB4C2A6F7072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6391835" y="1837111"/>
            <a:ext cx="5256000" cy="3633441"/>
          </a:xfrm>
        </p:spPr>
        <p:txBody>
          <a:bodyPr/>
          <a:lstStyle/>
          <a:p>
            <a:r>
              <a:rPr lang="fi-FI" sz="1800" dirty="0"/>
              <a:t>Somekampanja esittelee kilpailijoita tammikuu</a:t>
            </a:r>
          </a:p>
          <a:p>
            <a:r>
              <a:rPr lang="fi-FI" sz="1800" dirty="0"/>
              <a:t>Semifinaaliviikko yhteistyössä oppilaitosten kanssa 27.–31.1.2025</a:t>
            </a:r>
          </a:p>
          <a:p>
            <a:r>
              <a:rPr lang="fi-FI" sz="1800" dirty="0"/>
              <a:t>Finalistien julkistaminen 13.2.2025 + tiedote</a:t>
            </a:r>
          </a:p>
          <a:p>
            <a:r>
              <a:rPr lang="fi-FI" sz="1800" dirty="0"/>
              <a:t>Myöhemmin tarkentuvat</a:t>
            </a:r>
          </a:p>
          <a:p>
            <a:pPr lvl="1"/>
            <a:r>
              <a:rPr lang="fi-FI" sz="1800" dirty="0"/>
              <a:t>Valtakunnallinen radiokampanja (Radiomedia)</a:t>
            </a:r>
          </a:p>
          <a:p>
            <a:pPr lvl="1"/>
            <a:r>
              <a:rPr lang="fi-FI" sz="1800" dirty="0"/>
              <a:t>Finalisteista some-kampanja </a:t>
            </a:r>
          </a:p>
          <a:p>
            <a:pPr lvl="1"/>
            <a:r>
              <a:rPr lang="fi-FI" sz="1800" dirty="0"/>
              <a:t>Finaaliviikon tiedotteet </a:t>
            </a:r>
          </a:p>
          <a:p>
            <a:pPr lvl="1"/>
            <a:r>
              <a:rPr lang="fi-FI" sz="1800" dirty="0"/>
              <a:t>Finaaliviikon valokuvaus ja </a:t>
            </a:r>
            <a:r>
              <a:rPr lang="fi-FI" sz="1800" dirty="0" err="1"/>
              <a:t>TaitajaTV</a:t>
            </a:r>
            <a:endParaRPr lang="fi-FI" sz="1800" dirty="0"/>
          </a:p>
        </p:txBody>
      </p:sp>
    </p:spTree>
    <p:extLst>
      <p:ext uri="{BB962C8B-B14F-4D97-AF65-F5344CB8AC3E}">
        <p14:creationId xmlns:p14="http://schemas.microsoft.com/office/powerpoint/2010/main" val="314173841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993B543C-86A1-F4AA-C6FD-E7D3008F1B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Semifinaalikilpailijoiden somekampanja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6DB0BA9F-0BC9-0F25-DDD3-B3336A3110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3739" y="1213164"/>
            <a:ext cx="10408113" cy="4346258"/>
          </a:xfrm>
        </p:spPr>
        <p:txBody>
          <a:bodyPr/>
          <a:lstStyle/>
          <a:p>
            <a:pPr>
              <a:buFontTx/>
              <a:buChar char="-"/>
            </a:pPr>
            <a:r>
              <a:rPr lang="fi-FI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Toivomme videoita ja valokuvia tammikuussa, joissa kilpailijat esiintyvät valmistumassa kisoihin</a:t>
            </a:r>
          </a:p>
          <a:p>
            <a:pPr marL="0" indent="0">
              <a:buNone/>
            </a:pPr>
            <a:r>
              <a:rPr lang="fi-FI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	 </a:t>
            </a:r>
            <a:r>
              <a:rPr lang="fi-FI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Treenausta, tunnelmia, yhteisöllisyyttä, erilajien esittelyä 			kilpailijoiden näkökulmasta…</a:t>
            </a:r>
          </a:p>
          <a:p>
            <a:pPr>
              <a:buFontTx/>
              <a:buChar char="-"/>
            </a:pPr>
            <a:r>
              <a:rPr lang="fi-FI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Semifinaaliviikolla materiaalia kisoista, niihin valmistumisesta ja onnistumisen hetkistä yms.</a:t>
            </a:r>
          </a:p>
          <a:p>
            <a:pPr>
              <a:buFontTx/>
              <a:buChar char="-"/>
            </a:pPr>
            <a:r>
              <a:rPr lang="fi-FI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Tägätkää</a:t>
            </a:r>
            <a:r>
              <a:rPr lang="fi-FI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Taitaja mukaan somekanavissa tai tehdään yhteispostauksia</a:t>
            </a:r>
          </a:p>
          <a:p>
            <a:pPr marL="0" indent="0">
              <a:buNone/>
            </a:pPr>
            <a:r>
              <a:rPr lang="fi-FI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	 jaamme julkaisut eteenpäin, aktiivisuus kannattaa</a:t>
            </a:r>
          </a:p>
          <a:p>
            <a:pPr marL="0" indent="0">
              <a:buNone/>
            </a:pPr>
            <a:r>
              <a:rPr lang="fi-FI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- esittäkää toiveet materiaaleista Emilialle, jos sellaista ei vielä ole materiaalipankissa</a:t>
            </a:r>
          </a:p>
        </p:txBody>
      </p:sp>
    </p:spTree>
    <p:extLst>
      <p:ext uri="{BB962C8B-B14F-4D97-AF65-F5344CB8AC3E}">
        <p14:creationId xmlns:p14="http://schemas.microsoft.com/office/powerpoint/2010/main" val="1678773759"/>
      </p:ext>
    </p:extLst>
  </p:cSld>
  <p:clrMapOvr>
    <a:masterClrMapping/>
  </p:clrMapOvr>
</p:sld>
</file>

<file path=ppt/theme/theme1.xml><?xml version="1.0" encoding="utf-8"?>
<a:theme xmlns:a="http://schemas.openxmlformats.org/drawingml/2006/main" name="Taitaja">
  <a:themeElements>
    <a:clrScheme name="SkillsFinland">
      <a:dk1>
        <a:sysClr val="windowText" lastClr="000000"/>
      </a:dk1>
      <a:lt1>
        <a:sysClr val="window" lastClr="FFFFFF"/>
      </a:lt1>
      <a:dk2>
        <a:srgbClr val="052A5E"/>
      </a:dk2>
      <a:lt2>
        <a:srgbClr val="E7E6E6"/>
      </a:lt2>
      <a:accent1>
        <a:srgbClr val="D51067"/>
      </a:accent1>
      <a:accent2>
        <a:srgbClr val="FFE200"/>
      </a:accent2>
      <a:accent3>
        <a:srgbClr val="97D700"/>
      </a:accent3>
      <a:accent4>
        <a:srgbClr val="FBB654"/>
      </a:accent4>
      <a:accent5>
        <a:srgbClr val="00BBE6"/>
      </a:accent5>
      <a:accent6>
        <a:srgbClr val="A483B0"/>
      </a:accent6>
      <a:hlink>
        <a:srgbClr val="0563C1"/>
      </a:hlink>
      <a:folHlink>
        <a:srgbClr val="954F72"/>
      </a:folHlink>
    </a:clrScheme>
    <a:fontScheme name="Taitaja2024">
      <a:majorFont>
        <a:latin typeface="Arial Black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/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 algn="l">
          <a:defRPr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Taitaja2025_esityspohja  -  Vain luku" id="{6154FA3B-3BD1-4EEB-A59E-F2AC44E7339B}" vid="{55B4619A-7B40-42EE-B211-87FC5852F557}"/>
    </a:ext>
  </a:extLst>
</a:theme>
</file>

<file path=ppt/theme/theme2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415bc454-0116-44d5-ada6-f4149a751ef0" xsi:nil="true"/>
    <lcf76f155ced4ddcb4097134ff3c332f xmlns="664cf8aa-479b-41a6-b983-8ed71bfa595f">
      <Terms xmlns="http://schemas.microsoft.com/office/infopath/2007/PartnerControls"/>
    </lcf76f155ced4ddcb4097134ff3c332f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Asiakirja" ma:contentTypeID="0x0101008860D66A8990604E825104B425FD9CF6" ma:contentTypeVersion="18" ma:contentTypeDescription="Luo uusi asiakirja." ma:contentTypeScope="" ma:versionID="9086eb7f6f4e67b625286465350ee1b2">
  <xsd:schema xmlns:xsd="http://www.w3.org/2001/XMLSchema" xmlns:xs="http://www.w3.org/2001/XMLSchema" xmlns:p="http://schemas.microsoft.com/office/2006/metadata/properties" xmlns:ns2="664cf8aa-479b-41a6-b983-8ed71bfa595f" xmlns:ns3="415bc454-0116-44d5-ada6-f4149a751ef0" targetNamespace="http://schemas.microsoft.com/office/2006/metadata/properties" ma:root="true" ma:fieldsID="868a826a5f528d57d53e417291361a27" ns2:_="" ns3:_="">
    <xsd:import namespace="664cf8aa-479b-41a6-b983-8ed71bfa595f"/>
    <xsd:import namespace="415bc454-0116-44d5-ada6-f4149a751ef0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LengthInSeconds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ServiceLocation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64cf8aa-479b-41a6-b983-8ed71bfa595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1" nillable="true" ma:displayName="Length (seconds)" ma:internalName="MediaLengthInSeconds" ma:readOnly="true">
      <xsd:simpleType>
        <xsd:restriction base="dms:Unknown"/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Location" ma:index="20" nillable="true" ma:displayName="Location" ma:internalName="MediaServiceLocation" ma:readOnly="true">
      <xsd:simpleType>
        <xsd:restriction base="dms:Text"/>
      </xsd:simpleType>
    </xsd:element>
    <xsd:element name="lcf76f155ced4ddcb4097134ff3c332f" ma:index="22" nillable="true" ma:taxonomy="true" ma:internalName="lcf76f155ced4ddcb4097134ff3c332f" ma:taxonomyFieldName="MediaServiceImageTags" ma:displayName="Kuvien tunnisteet" ma:readOnly="false" ma:fieldId="{5cf76f15-5ced-4ddc-b409-7134ff3c332f}" ma:taxonomyMulti="true" ma:sspId="bf87b0b9-0b66-4bb5-9229-c073653e8506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15bc454-0116-44d5-ada6-f4149a751ef0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Jaettu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Jakamisen tiedot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180551b5-30f3-47f1-8006-4638cb736f84}" ma:internalName="TaxCatchAll" ma:showField="CatchAllData" ma:web="415bc454-0116-44d5-ada6-f4149a751ef0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Sisältölaji"/>
        <xsd:element ref="dc:title" minOccurs="0" maxOccurs="1" ma:index="4" ma:displayName="Otsikk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A4ADA067-DAF7-4055-ACA5-4578DBB014F1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93044771-B450-4E8B-BA15-F3851D4CC977}">
  <ds:schemaRefs>
    <ds:schemaRef ds:uri="http://schemas.microsoft.com/office/2006/documentManagement/types"/>
    <ds:schemaRef ds:uri="http://schemas.microsoft.com/office/2006/metadata/properties"/>
    <ds:schemaRef ds:uri="http://www.w3.org/XML/1998/namespace"/>
    <ds:schemaRef ds:uri="415bc454-0116-44d5-ada6-f4149a751ef0"/>
    <ds:schemaRef ds:uri="http://purl.org/dc/terms/"/>
    <ds:schemaRef ds:uri="http://purl.org/dc/elements/1.1/"/>
    <ds:schemaRef ds:uri="664cf8aa-479b-41a6-b983-8ed71bfa595f"/>
    <ds:schemaRef ds:uri="http://schemas.microsoft.com/office/infopath/2007/PartnerControls"/>
    <ds:schemaRef ds:uri="http://schemas.openxmlformats.org/package/2006/metadata/core-properties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B3CF1873-0B18-48F8-BEE4-89C83DBDBCD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664cf8aa-479b-41a6-b983-8ed71bfa595f"/>
    <ds:schemaRef ds:uri="415bc454-0116-44d5-ada6-f4149a751ef0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Taitaja2025_esityspohja</Template>
  <TotalTime>4708</TotalTime>
  <Words>648</Words>
  <Application>Microsoft Office PowerPoint</Application>
  <PresentationFormat>Laajakuva</PresentationFormat>
  <Paragraphs>111</Paragraphs>
  <Slides>15</Slides>
  <Notes>0</Notes>
  <HiddenSlides>0</HiddenSlides>
  <MMClips>0</MMClips>
  <ScaleCrop>false</ScaleCrop>
  <HeadingPairs>
    <vt:vector size="6" baseType="variant">
      <vt:variant>
        <vt:lpstr>Käytetyt fontit</vt:lpstr>
      </vt:variant>
      <vt:variant>
        <vt:i4>6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15</vt:i4>
      </vt:variant>
    </vt:vector>
  </HeadingPairs>
  <TitlesOfParts>
    <vt:vector size="22" baseType="lpstr">
      <vt:lpstr>Arial</vt:lpstr>
      <vt:lpstr>Arial Black</vt:lpstr>
      <vt:lpstr>Calibri</vt:lpstr>
      <vt:lpstr>Courier New</vt:lpstr>
      <vt:lpstr>Frutiger LT Pro Roman</vt:lpstr>
      <vt:lpstr>Wingdings</vt:lpstr>
      <vt:lpstr>Taitaja</vt:lpstr>
      <vt:lpstr>Taitaja/Skills-info viestijöille 26.11.2024</vt:lpstr>
      <vt:lpstr>Käytännön asioita</vt:lpstr>
      <vt:lpstr>Taitaja2025 Turku viestintäinfo</vt:lpstr>
      <vt:lpstr>Taitaja2025 Turku ajankohtaista</vt:lpstr>
      <vt:lpstr>Semifinaalit Taitaja2025</vt:lpstr>
      <vt:lpstr>Materiaalipankki</vt:lpstr>
      <vt:lpstr>Taitaja2025 Turku somessa</vt:lpstr>
      <vt:lpstr>Taitaja2025-viestinnän vuosikello</vt:lpstr>
      <vt:lpstr>Semifinaalikilpailijoiden somekampanja</vt:lpstr>
      <vt:lpstr>Rinnakkaisjärjestäkutsu </vt:lpstr>
      <vt:lpstr>Semifinaalijärjestäjien somekampanjat</vt:lpstr>
      <vt:lpstr>Semifinaalijärjestäjien esittelyvideot</vt:lpstr>
      <vt:lpstr>Tulevat Taitaja2025-infot</vt:lpstr>
      <vt:lpstr>Oppilaitosten hyviä käytäntöjä? Toiveita? Ideoita?</vt:lpstr>
      <vt:lpstr>PowerPoint-esitys</vt:lpstr>
    </vt:vector>
  </TitlesOfParts>
  <Company>Turun kaupunki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PowerPoint-esitys</dc:title>
  <dc:creator>Vesa Valkonen</dc:creator>
  <cp:lastModifiedBy>Emilia Koivumäki</cp:lastModifiedBy>
  <cp:revision>23</cp:revision>
  <dcterms:created xsi:type="dcterms:W3CDTF">2023-11-21T10:04:53Z</dcterms:created>
  <dcterms:modified xsi:type="dcterms:W3CDTF">2024-11-25T21:29:49Z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0x0101000AD34BED78FF73449830559A41955490</vt:lpwstr>
  </property>
  <property fmtid="{D5CDD505-2E9C-101B-9397-08002B2CF9AE}" pid="3" name="MediaServiceImageTags">
    <vt:lpwstr/>
  </property>
</Properties>
</file>