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34"/>
  </p:notesMasterIdLst>
  <p:sldIdLst>
    <p:sldId id="288" r:id="rId5"/>
    <p:sldId id="294" r:id="rId6"/>
    <p:sldId id="320" r:id="rId7"/>
    <p:sldId id="452" r:id="rId8"/>
    <p:sldId id="291" r:id="rId9"/>
    <p:sldId id="457" r:id="rId10"/>
    <p:sldId id="455" r:id="rId11"/>
    <p:sldId id="482" r:id="rId12"/>
    <p:sldId id="483" r:id="rId13"/>
    <p:sldId id="485" r:id="rId14"/>
    <p:sldId id="298" r:id="rId15"/>
    <p:sldId id="487" r:id="rId16"/>
    <p:sldId id="488" r:id="rId17"/>
    <p:sldId id="489" r:id="rId18"/>
    <p:sldId id="257" r:id="rId19"/>
    <p:sldId id="263" r:id="rId20"/>
    <p:sldId id="262" r:id="rId21"/>
    <p:sldId id="282" r:id="rId22"/>
    <p:sldId id="260" r:id="rId23"/>
    <p:sldId id="261" r:id="rId24"/>
    <p:sldId id="283" r:id="rId25"/>
    <p:sldId id="264" r:id="rId26"/>
    <p:sldId id="295" r:id="rId27"/>
    <p:sldId id="275" r:id="rId28"/>
    <p:sldId id="287" r:id="rId29"/>
    <p:sldId id="259" r:id="rId30"/>
    <p:sldId id="277" r:id="rId31"/>
    <p:sldId id="486" r:id="rId32"/>
    <p:sldId id="271"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99D659-1023-C984-06A3-973BB2F462AA}" name="Anni Ketola" initials="AK" userId="S::anni.ketola@skillsfinland.fi::c3327938-5acc-4bb0-9f2a-bdc28c8405a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2D0EB"/>
    <a:srgbClr val="FFE200"/>
    <a:srgbClr val="052A5E"/>
    <a:srgbClr val="5D2875"/>
    <a:srgbClr val="FF6000"/>
    <a:srgbClr val="FFFFFF"/>
    <a:srgbClr val="97D700"/>
    <a:srgbClr val="00B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18301C-C0A5-4E9D-B09D-773BEA91F194}" v="15" dt="2024-09-03T09:48:15.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8" d="100"/>
          <a:sy n="108"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ja Katajamäki" userId="313ff97a-eef2-4bef-a7de-88f974077176" providerId="ADAL" clId="{A518301C-C0A5-4E9D-B09D-773BEA91F194}"/>
    <pc:docChg chg="undo custSel addSld delSld modSld sldOrd">
      <pc:chgData name="Katja Katajamäki" userId="313ff97a-eef2-4bef-a7de-88f974077176" providerId="ADAL" clId="{A518301C-C0A5-4E9D-B09D-773BEA91F194}" dt="2024-09-03T10:11:32.125" v="5147" actId="20577"/>
      <pc:docMkLst>
        <pc:docMk/>
      </pc:docMkLst>
      <pc:sldChg chg="delSp mod">
        <pc:chgData name="Katja Katajamäki" userId="313ff97a-eef2-4bef-a7de-88f974077176" providerId="ADAL" clId="{A518301C-C0A5-4E9D-B09D-773BEA91F194}" dt="2024-08-16T07:06:13.004" v="1383" actId="478"/>
        <pc:sldMkLst>
          <pc:docMk/>
          <pc:sldMk cId="4136648393" sldId="257"/>
        </pc:sldMkLst>
        <pc:spChg chg="del">
          <ac:chgData name="Katja Katajamäki" userId="313ff97a-eef2-4bef-a7de-88f974077176" providerId="ADAL" clId="{A518301C-C0A5-4E9D-B09D-773BEA91F194}" dt="2024-08-16T07:06:13.004" v="1383" actId="478"/>
          <ac:spMkLst>
            <pc:docMk/>
            <pc:sldMk cId="4136648393" sldId="257"/>
            <ac:spMk id="3" creationId="{A3F94103-5FAF-D507-08D3-554B58D22A9C}"/>
          </ac:spMkLst>
        </pc:spChg>
      </pc:sldChg>
      <pc:sldChg chg="ord">
        <pc:chgData name="Katja Katajamäki" userId="313ff97a-eef2-4bef-a7de-88f974077176" providerId="ADAL" clId="{A518301C-C0A5-4E9D-B09D-773BEA91F194}" dt="2024-08-16T07:11:28.695" v="1436"/>
        <pc:sldMkLst>
          <pc:docMk/>
          <pc:sldMk cId="1049152923" sldId="260"/>
        </pc:sldMkLst>
      </pc:sldChg>
      <pc:sldChg chg="ord">
        <pc:chgData name="Katja Katajamäki" userId="313ff97a-eef2-4bef-a7de-88f974077176" providerId="ADAL" clId="{A518301C-C0A5-4E9D-B09D-773BEA91F194}" dt="2024-08-16T07:11:34.592" v="1438"/>
        <pc:sldMkLst>
          <pc:docMk/>
          <pc:sldMk cId="3542961395" sldId="261"/>
        </pc:sldMkLst>
      </pc:sldChg>
      <pc:sldChg chg="modSp mod">
        <pc:chgData name="Katja Katajamäki" userId="313ff97a-eef2-4bef-a7de-88f974077176" providerId="ADAL" clId="{A518301C-C0A5-4E9D-B09D-773BEA91F194}" dt="2024-09-03T06:50:07.045" v="2585" actId="2711"/>
        <pc:sldMkLst>
          <pc:docMk/>
          <pc:sldMk cId="3405888853" sldId="262"/>
        </pc:sldMkLst>
        <pc:spChg chg="mod">
          <ac:chgData name="Katja Katajamäki" userId="313ff97a-eef2-4bef-a7de-88f974077176" providerId="ADAL" clId="{A518301C-C0A5-4E9D-B09D-773BEA91F194}" dt="2024-09-03T06:50:07.045" v="2585" actId="2711"/>
          <ac:spMkLst>
            <pc:docMk/>
            <pc:sldMk cId="3405888853" sldId="262"/>
            <ac:spMk id="3" creationId="{B8260F7B-1E80-9A92-D016-575A2F9A4514}"/>
          </ac:spMkLst>
        </pc:spChg>
      </pc:sldChg>
      <pc:sldChg chg="ord">
        <pc:chgData name="Katja Katajamäki" userId="313ff97a-eef2-4bef-a7de-88f974077176" providerId="ADAL" clId="{A518301C-C0A5-4E9D-B09D-773BEA91F194}" dt="2024-08-16T07:09:55.893" v="1431"/>
        <pc:sldMkLst>
          <pc:docMk/>
          <pc:sldMk cId="353353772" sldId="263"/>
        </pc:sldMkLst>
      </pc:sldChg>
      <pc:sldChg chg="ord">
        <pc:chgData name="Katja Katajamäki" userId="313ff97a-eef2-4bef-a7de-88f974077176" providerId="ADAL" clId="{A518301C-C0A5-4E9D-B09D-773BEA91F194}" dt="2024-08-12T08:35:10.568" v="1137"/>
        <pc:sldMkLst>
          <pc:docMk/>
          <pc:sldMk cId="2978593802" sldId="271"/>
        </pc:sldMkLst>
      </pc:sldChg>
      <pc:sldChg chg="ord">
        <pc:chgData name="Katja Katajamäki" userId="313ff97a-eef2-4bef-a7de-88f974077176" providerId="ADAL" clId="{A518301C-C0A5-4E9D-B09D-773BEA91F194}" dt="2024-08-16T07:12:08.480" v="1440"/>
        <pc:sldMkLst>
          <pc:docMk/>
          <pc:sldMk cId="356363749" sldId="275"/>
        </pc:sldMkLst>
      </pc:sldChg>
      <pc:sldChg chg="del">
        <pc:chgData name="Katja Katajamäki" userId="313ff97a-eef2-4bef-a7de-88f974077176" providerId="ADAL" clId="{A518301C-C0A5-4E9D-B09D-773BEA91F194}" dt="2024-08-16T07:07:43.283" v="1384" actId="2696"/>
        <pc:sldMkLst>
          <pc:docMk/>
          <pc:sldMk cId="3385222684" sldId="276"/>
        </pc:sldMkLst>
      </pc:sldChg>
      <pc:sldChg chg="modSp add del mod">
        <pc:chgData name="Katja Katajamäki" userId="313ff97a-eef2-4bef-a7de-88f974077176" providerId="ADAL" clId="{A518301C-C0A5-4E9D-B09D-773BEA91F194}" dt="2024-08-16T07:08:46.078" v="1427" actId="47"/>
        <pc:sldMkLst>
          <pc:docMk/>
          <pc:sldMk cId="4088771044" sldId="276"/>
        </pc:sldMkLst>
        <pc:spChg chg="mod">
          <ac:chgData name="Katja Katajamäki" userId="313ff97a-eef2-4bef-a7de-88f974077176" providerId="ADAL" clId="{A518301C-C0A5-4E9D-B09D-773BEA91F194}" dt="2024-08-16T07:08:07.404" v="1386" actId="21"/>
          <ac:spMkLst>
            <pc:docMk/>
            <pc:sldMk cId="4088771044" sldId="276"/>
            <ac:spMk id="3" creationId="{13E0ABEF-13EF-1927-8495-8621240D74D2}"/>
          </ac:spMkLst>
        </pc:spChg>
      </pc:sldChg>
      <pc:sldChg chg="modSp mod">
        <pc:chgData name="Katja Katajamäki" userId="313ff97a-eef2-4bef-a7de-88f974077176" providerId="ADAL" clId="{A518301C-C0A5-4E9D-B09D-773BEA91F194}" dt="2024-08-16T07:10:25.808" v="1434" actId="6549"/>
        <pc:sldMkLst>
          <pc:docMk/>
          <pc:sldMk cId="651712730" sldId="277"/>
        </pc:sldMkLst>
        <pc:spChg chg="mod">
          <ac:chgData name="Katja Katajamäki" userId="313ff97a-eef2-4bef-a7de-88f974077176" providerId="ADAL" clId="{A518301C-C0A5-4E9D-B09D-773BEA91F194}" dt="2024-08-16T07:10:25.808" v="1434" actId="6549"/>
          <ac:spMkLst>
            <pc:docMk/>
            <pc:sldMk cId="651712730" sldId="277"/>
            <ac:spMk id="3" creationId="{C46FCC64-2E12-30CA-CEEF-4B670851270B}"/>
          </ac:spMkLst>
        </pc:spChg>
      </pc:sldChg>
      <pc:sldChg chg="ord">
        <pc:chgData name="Katja Katajamäki" userId="313ff97a-eef2-4bef-a7de-88f974077176" providerId="ADAL" clId="{A518301C-C0A5-4E9D-B09D-773BEA91F194}" dt="2024-08-16T07:09:47.407" v="1429"/>
        <pc:sldMkLst>
          <pc:docMk/>
          <pc:sldMk cId="3110909010" sldId="282"/>
        </pc:sldMkLst>
      </pc:sldChg>
      <pc:sldChg chg="modSp mod ord">
        <pc:chgData name="Katja Katajamäki" userId="313ff97a-eef2-4bef-a7de-88f974077176" providerId="ADAL" clId="{A518301C-C0A5-4E9D-B09D-773BEA91F194}" dt="2024-09-03T06:40:41.732" v="2195" actId="13926"/>
        <pc:sldMkLst>
          <pc:docMk/>
          <pc:sldMk cId="2179402480" sldId="283"/>
        </pc:sldMkLst>
        <pc:spChg chg="mod">
          <ac:chgData name="Katja Katajamäki" userId="313ff97a-eef2-4bef-a7de-88f974077176" providerId="ADAL" clId="{A518301C-C0A5-4E9D-B09D-773BEA91F194}" dt="2024-09-03T06:40:41.732" v="2195" actId="13926"/>
          <ac:spMkLst>
            <pc:docMk/>
            <pc:sldMk cId="2179402480" sldId="283"/>
            <ac:spMk id="2" creationId="{FB81E20D-2CFC-9DF3-0B59-C6D5A3D4429A}"/>
          </ac:spMkLst>
        </pc:spChg>
      </pc:sldChg>
      <pc:sldChg chg="modSp new mod">
        <pc:chgData name="Katja Katajamäki" userId="313ff97a-eef2-4bef-a7de-88f974077176" providerId="ADAL" clId="{A518301C-C0A5-4E9D-B09D-773BEA91F194}" dt="2024-08-01T07:48:58.845" v="779" actId="20577"/>
        <pc:sldMkLst>
          <pc:docMk/>
          <pc:sldMk cId="2808009729" sldId="288"/>
        </pc:sldMkLst>
        <pc:spChg chg="mod">
          <ac:chgData name="Katja Katajamäki" userId="313ff97a-eef2-4bef-a7de-88f974077176" providerId="ADAL" clId="{A518301C-C0A5-4E9D-B09D-773BEA91F194}" dt="2024-08-01T07:48:58.845" v="779" actId="20577"/>
          <ac:spMkLst>
            <pc:docMk/>
            <pc:sldMk cId="2808009729" sldId="288"/>
            <ac:spMk id="2" creationId="{63083C49-02B8-DC52-91AA-BDCE7D97D394}"/>
          </ac:spMkLst>
        </pc:spChg>
        <pc:spChg chg="mod">
          <ac:chgData name="Katja Katajamäki" userId="313ff97a-eef2-4bef-a7de-88f974077176" providerId="ADAL" clId="{A518301C-C0A5-4E9D-B09D-773BEA91F194}" dt="2024-08-01T07:41:34.513" v="198" actId="1076"/>
          <ac:spMkLst>
            <pc:docMk/>
            <pc:sldMk cId="2808009729" sldId="288"/>
            <ac:spMk id="3" creationId="{6102B6B1-6098-32AF-9E96-148ACA1A9059}"/>
          </ac:spMkLst>
        </pc:spChg>
      </pc:sldChg>
      <pc:sldChg chg="modSp new del mod">
        <pc:chgData name="Katja Katajamäki" userId="313ff97a-eef2-4bef-a7de-88f974077176" providerId="ADAL" clId="{A518301C-C0A5-4E9D-B09D-773BEA91F194}" dt="2024-09-03T06:25:57.444" v="1522" actId="47"/>
        <pc:sldMkLst>
          <pc:docMk/>
          <pc:sldMk cId="2339090089" sldId="289"/>
        </pc:sldMkLst>
        <pc:spChg chg="mod">
          <ac:chgData name="Katja Katajamäki" userId="313ff97a-eef2-4bef-a7de-88f974077176" providerId="ADAL" clId="{A518301C-C0A5-4E9D-B09D-773BEA91F194}" dt="2024-08-16T11:19:35.711" v="1506" actId="20577"/>
          <ac:spMkLst>
            <pc:docMk/>
            <pc:sldMk cId="2339090089" sldId="289"/>
            <ac:spMk id="2" creationId="{0165C83B-863C-C04F-68A2-FABF9653E159}"/>
          </ac:spMkLst>
        </pc:spChg>
        <pc:spChg chg="mod">
          <ac:chgData name="Katja Katajamäki" userId="313ff97a-eef2-4bef-a7de-88f974077176" providerId="ADAL" clId="{A518301C-C0A5-4E9D-B09D-773BEA91F194}" dt="2024-09-03T06:25:55.805" v="1521" actId="21"/>
          <ac:spMkLst>
            <pc:docMk/>
            <pc:sldMk cId="2339090089" sldId="289"/>
            <ac:spMk id="3" creationId="{5C3BA75B-F9BA-A3EC-2BF6-E113BD750D55}"/>
          </ac:spMkLst>
        </pc:spChg>
      </pc:sldChg>
      <pc:sldChg chg="modSp new del mod">
        <pc:chgData name="Katja Katajamäki" userId="313ff97a-eef2-4bef-a7de-88f974077176" providerId="ADAL" clId="{A518301C-C0A5-4E9D-B09D-773BEA91F194}" dt="2024-09-03T09:57:55.439" v="4717" actId="47"/>
        <pc:sldMkLst>
          <pc:docMk/>
          <pc:sldMk cId="2254854453" sldId="290"/>
        </pc:sldMkLst>
        <pc:spChg chg="mod">
          <ac:chgData name="Katja Katajamäki" userId="313ff97a-eef2-4bef-a7de-88f974077176" providerId="ADAL" clId="{A518301C-C0A5-4E9D-B09D-773BEA91F194}" dt="2024-08-01T07:45:47.528" v="667" actId="20577"/>
          <ac:spMkLst>
            <pc:docMk/>
            <pc:sldMk cId="2254854453" sldId="290"/>
            <ac:spMk id="2" creationId="{FE6D25A1-2FA5-8ABF-BA19-6F9078C545A7}"/>
          </ac:spMkLst>
        </pc:spChg>
      </pc:sldChg>
      <pc:sldChg chg="addSp delSp modSp add mod modClrScheme chgLayout">
        <pc:chgData name="Katja Katajamäki" userId="313ff97a-eef2-4bef-a7de-88f974077176" providerId="ADAL" clId="{A518301C-C0A5-4E9D-B09D-773BEA91F194}" dt="2024-09-03T09:53:49.504" v="4708" actId="20577"/>
        <pc:sldMkLst>
          <pc:docMk/>
          <pc:sldMk cId="3234527801" sldId="291"/>
        </pc:sldMkLst>
        <pc:spChg chg="mod ord">
          <ac:chgData name="Katja Katajamäki" userId="313ff97a-eef2-4bef-a7de-88f974077176" providerId="ADAL" clId="{A518301C-C0A5-4E9D-B09D-773BEA91F194}" dt="2024-09-03T09:49:43.441" v="4307" actId="700"/>
          <ac:spMkLst>
            <pc:docMk/>
            <pc:sldMk cId="3234527801" sldId="291"/>
            <ac:spMk id="2" creationId="{1961091B-1103-57D2-439B-4DE6B6B2A25D}"/>
          </ac:spMkLst>
        </pc:spChg>
        <pc:spChg chg="mod ord">
          <ac:chgData name="Katja Katajamäki" userId="313ff97a-eef2-4bef-a7de-88f974077176" providerId="ADAL" clId="{A518301C-C0A5-4E9D-B09D-773BEA91F194}" dt="2024-09-03T09:53:49.504" v="4708" actId="20577"/>
          <ac:spMkLst>
            <pc:docMk/>
            <pc:sldMk cId="3234527801" sldId="291"/>
            <ac:spMk id="3" creationId="{1EEDFE0D-E37E-400C-1712-AAFE06090883}"/>
          </ac:spMkLst>
        </pc:spChg>
        <pc:spChg chg="add del mod ord">
          <ac:chgData name="Katja Katajamäki" userId="313ff97a-eef2-4bef-a7de-88f974077176" providerId="ADAL" clId="{A518301C-C0A5-4E9D-B09D-773BEA91F194}" dt="2024-09-03T09:49:43.441" v="4307" actId="700"/>
          <ac:spMkLst>
            <pc:docMk/>
            <pc:sldMk cId="3234527801" sldId="291"/>
            <ac:spMk id="4" creationId="{6A6F283D-674F-B9E9-3F43-C8095FBB0620}"/>
          </ac:spMkLst>
        </pc:spChg>
        <pc:spChg chg="add del mod ord">
          <ac:chgData name="Katja Katajamäki" userId="313ff97a-eef2-4bef-a7de-88f974077176" providerId="ADAL" clId="{A518301C-C0A5-4E9D-B09D-773BEA91F194}" dt="2024-09-03T09:49:43.441" v="4307" actId="700"/>
          <ac:spMkLst>
            <pc:docMk/>
            <pc:sldMk cId="3234527801" sldId="291"/>
            <ac:spMk id="6" creationId="{F24AF452-49B6-859A-3715-3BAB1BAC3665}"/>
          </ac:spMkLst>
        </pc:spChg>
        <pc:spChg chg="add del mod ord">
          <ac:chgData name="Katja Katajamäki" userId="313ff97a-eef2-4bef-a7de-88f974077176" providerId="ADAL" clId="{A518301C-C0A5-4E9D-B09D-773BEA91F194}" dt="2024-09-03T09:49:43.441" v="4307" actId="700"/>
          <ac:spMkLst>
            <pc:docMk/>
            <pc:sldMk cId="3234527801" sldId="291"/>
            <ac:spMk id="7" creationId="{9660E7A9-8298-0470-91BD-01749B1F4669}"/>
          </ac:spMkLst>
        </pc:spChg>
        <pc:spChg chg="add mod ord">
          <ac:chgData name="Katja Katajamäki" userId="313ff97a-eef2-4bef-a7de-88f974077176" providerId="ADAL" clId="{A518301C-C0A5-4E9D-B09D-773BEA91F194}" dt="2024-09-03T09:53:21.278" v="4702" actId="20577"/>
          <ac:spMkLst>
            <pc:docMk/>
            <pc:sldMk cId="3234527801" sldId="291"/>
            <ac:spMk id="8" creationId="{05C10D6D-6227-3DE7-8E43-24F7BD6A797F}"/>
          </ac:spMkLst>
        </pc:spChg>
        <pc:picChg chg="del mod">
          <ac:chgData name="Katja Katajamäki" userId="313ff97a-eef2-4bef-a7de-88f974077176" providerId="ADAL" clId="{A518301C-C0A5-4E9D-B09D-773BEA91F194}" dt="2024-09-03T09:49:32.318" v="4305" actId="478"/>
          <ac:picMkLst>
            <pc:docMk/>
            <pc:sldMk cId="3234527801" sldId="291"/>
            <ac:picMk id="5" creationId="{13244B7E-0DC1-141E-C6D5-5B1C6A088061}"/>
          </ac:picMkLst>
        </pc:picChg>
      </pc:sldChg>
      <pc:sldChg chg="addSp modSp new del mod">
        <pc:chgData name="Katja Katajamäki" userId="313ff97a-eef2-4bef-a7de-88f974077176" providerId="ADAL" clId="{A518301C-C0A5-4E9D-B09D-773BEA91F194}" dt="2024-09-03T09:48:07.110" v="4232" actId="2696"/>
        <pc:sldMkLst>
          <pc:docMk/>
          <pc:sldMk cId="3952640576" sldId="291"/>
        </pc:sldMkLst>
        <pc:spChg chg="mod">
          <ac:chgData name="Katja Katajamäki" userId="313ff97a-eef2-4bef-a7de-88f974077176" providerId="ADAL" clId="{A518301C-C0A5-4E9D-B09D-773BEA91F194}" dt="2024-08-01T07:45:59.186" v="693" actId="20577"/>
          <ac:spMkLst>
            <pc:docMk/>
            <pc:sldMk cId="3952640576" sldId="291"/>
            <ac:spMk id="2" creationId="{1961091B-1103-57D2-439B-4DE6B6B2A25D}"/>
          </ac:spMkLst>
        </pc:spChg>
        <pc:spChg chg="mod">
          <ac:chgData name="Katja Katajamäki" userId="313ff97a-eef2-4bef-a7de-88f974077176" providerId="ADAL" clId="{A518301C-C0A5-4E9D-B09D-773BEA91F194}" dt="2024-09-03T08:26:48.141" v="4209" actId="20577"/>
          <ac:spMkLst>
            <pc:docMk/>
            <pc:sldMk cId="3952640576" sldId="291"/>
            <ac:spMk id="3" creationId="{1EEDFE0D-E37E-400C-1712-AAFE06090883}"/>
          </ac:spMkLst>
        </pc:spChg>
        <pc:picChg chg="add mod">
          <ac:chgData name="Katja Katajamäki" userId="313ff97a-eef2-4bef-a7de-88f974077176" providerId="ADAL" clId="{A518301C-C0A5-4E9D-B09D-773BEA91F194}" dt="2024-09-03T08:26:11.122" v="4177" actId="14100"/>
          <ac:picMkLst>
            <pc:docMk/>
            <pc:sldMk cId="3952640576" sldId="291"/>
            <ac:picMk id="5" creationId="{13244B7E-0DC1-141E-C6D5-5B1C6A088061}"/>
          </ac:picMkLst>
        </pc:picChg>
      </pc:sldChg>
      <pc:sldChg chg="modSp new del mod">
        <pc:chgData name="Katja Katajamäki" userId="313ff97a-eef2-4bef-a7de-88f974077176" providerId="ADAL" clId="{A518301C-C0A5-4E9D-B09D-773BEA91F194}" dt="2024-09-03T09:57:58.197" v="4718" actId="47"/>
        <pc:sldMkLst>
          <pc:docMk/>
          <pc:sldMk cId="2319064554" sldId="292"/>
        </pc:sldMkLst>
        <pc:spChg chg="mod">
          <ac:chgData name="Katja Katajamäki" userId="313ff97a-eef2-4bef-a7de-88f974077176" providerId="ADAL" clId="{A518301C-C0A5-4E9D-B09D-773BEA91F194}" dt="2024-08-01T07:46:21.160" v="743" actId="20577"/>
          <ac:spMkLst>
            <pc:docMk/>
            <pc:sldMk cId="2319064554" sldId="292"/>
            <ac:spMk id="2" creationId="{842E029F-EC24-2A6F-ECBC-E7A91F0BB76E}"/>
          </ac:spMkLst>
        </pc:spChg>
      </pc:sldChg>
      <pc:sldChg chg="addSp modSp new del mod">
        <pc:chgData name="Katja Katajamäki" userId="313ff97a-eef2-4bef-a7de-88f974077176" providerId="ADAL" clId="{A518301C-C0A5-4E9D-B09D-773BEA91F194}" dt="2024-09-03T09:57:59.943" v="4719" actId="47"/>
        <pc:sldMkLst>
          <pc:docMk/>
          <pc:sldMk cId="175748296" sldId="293"/>
        </pc:sldMkLst>
        <pc:spChg chg="mod">
          <ac:chgData name="Katja Katajamäki" userId="313ff97a-eef2-4bef-a7de-88f974077176" providerId="ADAL" clId="{A518301C-C0A5-4E9D-B09D-773BEA91F194}" dt="2024-08-01T07:46:35" v="770" actId="20577"/>
          <ac:spMkLst>
            <pc:docMk/>
            <pc:sldMk cId="175748296" sldId="293"/>
            <ac:spMk id="2" creationId="{CDDA2D54-9BF8-EF6A-A4FF-9328C76A76F5}"/>
          </ac:spMkLst>
        </pc:spChg>
        <pc:spChg chg="mod">
          <ac:chgData name="Katja Katajamäki" userId="313ff97a-eef2-4bef-a7de-88f974077176" providerId="ADAL" clId="{A518301C-C0A5-4E9D-B09D-773BEA91F194}" dt="2024-09-03T09:34:14.149" v="4231" actId="20577"/>
          <ac:spMkLst>
            <pc:docMk/>
            <pc:sldMk cId="175748296" sldId="293"/>
            <ac:spMk id="3" creationId="{995554E1-C966-1B8B-3B24-94239E440FD1}"/>
          </ac:spMkLst>
        </pc:spChg>
        <pc:picChg chg="add mod">
          <ac:chgData name="Katja Katajamäki" userId="313ff97a-eef2-4bef-a7de-88f974077176" providerId="ADAL" clId="{A518301C-C0A5-4E9D-B09D-773BEA91F194}" dt="2024-09-03T09:34:03.719" v="4215" actId="1076"/>
          <ac:picMkLst>
            <pc:docMk/>
            <pc:sldMk cId="175748296" sldId="293"/>
            <ac:picMk id="4" creationId="{CAFF6A9F-0718-348E-895E-7D65E19722DF}"/>
          </ac:picMkLst>
        </pc:picChg>
      </pc:sldChg>
      <pc:sldChg chg="addSp delSp modSp new mod modClrScheme chgLayout">
        <pc:chgData name="Katja Katajamäki" userId="313ff97a-eef2-4bef-a7de-88f974077176" providerId="ADAL" clId="{A518301C-C0A5-4E9D-B09D-773BEA91F194}" dt="2024-09-03T09:54:16.612" v="4716" actId="20577"/>
        <pc:sldMkLst>
          <pc:docMk/>
          <pc:sldMk cId="3276233873" sldId="294"/>
        </pc:sldMkLst>
        <pc:spChg chg="mod ord">
          <ac:chgData name="Katja Katajamäki" userId="313ff97a-eef2-4bef-a7de-88f974077176" providerId="ADAL" clId="{A518301C-C0A5-4E9D-B09D-773BEA91F194}" dt="2024-09-03T09:54:16.612" v="4716" actId="20577"/>
          <ac:spMkLst>
            <pc:docMk/>
            <pc:sldMk cId="3276233873" sldId="294"/>
            <ac:spMk id="2" creationId="{C2BF22B6-515C-ED06-D100-944EB9ABD00F}"/>
          </ac:spMkLst>
        </pc:spChg>
        <pc:spChg chg="mod ord">
          <ac:chgData name="Katja Katajamäki" userId="313ff97a-eef2-4bef-a7de-88f974077176" providerId="ADAL" clId="{A518301C-C0A5-4E9D-B09D-773BEA91F194}" dt="2024-09-03T06:22:28.155" v="1517" actId="20577"/>
          <ac:spMkLst>
            <pc:docMk/>
            <pc:sldMk cId="3276233873" sldId="294"/>
            <ac:spMk id="3" creationId="{9E304A78-2E4D-05CF-4645-04B32D5F5E5E}"/>
          </ac:spMkLst>
        </pc:spChg>
        <pc:spChg chg="add del mod ord">
          <ac:chgData name="Katja Katajamäki" userId="313ff97a-eef2-4bef-a7de-88f974077176" providerId="ADAL" clId="{A518301C-C0A5-4E9D-B09D-773BEA91F194}" dt="2024-08-16T07:08:22.098" v="1389" actId="700"/>
          <ac:spMkLst>
            <pc:docMk/>
            <pc:sldMk cId="3276233873" sldId="294"/>
            <ac:spMk id="4" creationId="{F2A97B0A-6FAA-1ADB-66B9-711D38669C61}"/>
          </ac:spMkLst>
        </pc:spChg>
        <pc:spChg chg="add mod ord">
          <ac:chgData name="Katja Katajamäki" userId="313ff97a-eef2-4bef-a7de-88f974077176" providerId="ADAL" clId="{A518301C-C0A5-4E9D-B09D-773BEA91F194}" dt="2024-08-16T07:08:35.286" v="1426" actId="20577"/>
          <ac:spMkLst>
            <pc:docMk/>
            <pc:sldMk cId="3276233873" sldId="294"/>
            <ac:spMk id="5" creationId="{425BD1CF-2733-82AF-1878-150F31B095CC}"/>
          </ac:spMkLst>
        </pc:spChg>
        <pc:spChg chg="add del mod ord">
          <ac:chgData name="Katja Katajamäki" userId="313ff97a-eef2-4bef-a7de-88f974077176" providerId="ADAL" clId="{A518301C-C0A5-4E9D-B09D-773BEA91F194}" dt="2024-08-16T07:08:22.098" v="1389" actId="700"/>
          <ac:spMkLst>
            <pc:docMk/>
            <pc:sldMk cId="3276233873" sldId="294"/>
            <ac:spMk id="6" creationId="{62A1DBB0-1186-CB24-24F9-4C3EECAA9365}"/>
          </ac:spMkLst>
        </pc:spChg>
      </pc:sldChg>
      <pc:sldChg chg="modSp new mod ord">
        <pc:chgData name="Katja Katajamäki" userId="313ff97a-eef2-4bef-a7de-88f974077176" providerId="ADAL" clId="{A518301C-C0A5-4E9D-B09D-773BEA91F194}" dt="2024-08-16T07:12:16.832" v="1442"/>
        <pc:sldMkLst>
          <pc:docMk/>
          <pc:sldMk cId="1197796649" sldId="295"/>
        </pc:sldMkLst>
        <pc:spChg chg="mod">
          <ac:chgData name="Katja Katajamäki" userId="313ff97a-eef2-4bef-a7de-88f974077176" providerId="ADAL" clId="{A518301C-C0A5-4E9D-B09D-773BEA91F194}" dt="2024-08-01T07:52:02.489" v="930" actId="20577"/>
          <ac:spMkLst>
            <pc:docMk/>
            <pc:sldMk cId="1197796649" sldId="295"/>
            <ac:spMk id="2" creationId="{CD2CDD6D-9647-489A-C1B9-F6C9D8E3C16D}"/>
          </ac:spMkLst>
        </pc:spChg>
        <pc:spChg chg="mod">
          <ac:chgData name="Katja Katajamäki" userId="313ff97a-eef2-4bef-a7de-88f974077176" providerId="ADAL" clId="{A518301C-C0A5-4E9D-B09D-773BEA91F194}" dt="2024-08-01T07:56:31.563" v="1135" actId="20577"/>
          <ac:spMkLst>
            <pc:docMk/>
            <pc:sldMk cId="1197796649" sldId="295"/>
            <ac:spMk id="3" creationId="{FB4D1C22-5606-A037-EF5E-9692ECDE72D3}"/>
          </ac:spMkLst>
        </pc:spChg>
      </pc:sldChg>
      <pc:sldChg chg="modSp new del mod">
        <pc:chgData name="Katja Katajamäki" userId="313ff97a-eef2-4bef-a7de-88f974077176" providerId="ADAL" clId="{A518301C-C0A5-4E9D-B09D-773BEA91F194}" dt="2024-08-16T07:05:13.925" v="1313" actId="47"/>
        <pc:sldMkLst>
          <pc:docMk/>
          <pc:sldMk cId="3563259567" sldId="296"/>
        </pc:sldMkLst>
        <pc:spChg chg="mod">
          <ac:chgData name="Katja Katajamäki" userId="313ff97a-eef2-4bef-a7de-88f974077176" providerId="ADAL" clId="{A518301C-C0A5-4E9D-B09D-773BEA91F194}" dt="2024-08-16T05:12:35.564" v="1246" actId="21"/>
          <ac:spMkLst>
            <pc:docMk/>
            <pc:sldMk cId="3563259567" sldId="296"/>
            <ac:spMk id="2" creationId="{BDD08F88-0E4F-BAEC-E9E1-5D58B165F5FF}"/>
          </ac:spMkLst>
        </pc:spChg>
      </pc:sldChg>
      <pc:sldChg chg="modSp new del mod">
        <pc:chgData name="Katja Katajamäki" userId="313ff97a-eef2-4bef-a7de-88f974077176" providerId="ADAL" clId="{A518301C-C0A5-4E9D-B09D-773BEA91F194}" dt="2024-09-03T06:31:36.867" v="1629" actId="47"/>
        <pc:sldMkLst>
          <pc:docMk/>
          <pc:sldMk cId="4231281697" sldId="297"/>
        </pc:sldMkLst>
        <pc:spChg chg="mod">
          <ac:chgData name="Katja Katajamäki" userId="313ff97a-eef2-4bef-a7de-88f974077176" providerId="ADAL" clId="{A518301C-C0A5-4E9D-B09D-773BEA91F194}" dt="2024-08-16T04:30:30.308" v="1237" actId="5793"/>
          <ac:spMkLst>
            <pc:docMk/>
            <pc:sldMk cId="4231281697" sldId="297"/>
            <ac:spMk id="2" creationId="{381431E1-F356-F286-3952-2D74AD8A7335}"/>
          </ac:spMkLst>
        </pc:spChg>
      </pc:sldChg>
      <pc:sldChg chg="modSp new mod">
        <pc:chgData name="Katja Katajamäki" userId="313ff97a-eef2-4bef-a7de-88f974077176" providerId="ADAL" clId="{A518301C-C0A5-4E9D-B09D-773BEA91F194}" dt="2024-09-03T07:40:54.326" v="3730" actId="20577"/>
        <pc:sldMkLst>
          <pc:docMk/>
          <pc:sldMk cId="230409415" sldId="298"/>
        </pc:sldMkLst>
        <pc:spChg chg="mod">
          <ac:chgData name="Katja Katajamäki" userId="313ff97a-eef2-4bef-a7de-88f974077176" providerId="ADAL" clId="{A518301C-C0A5-4E9D-B09D-773BEA91F194}" dt="2024-09-03T07:40:54.326" v="3730" actId="20577"/>
          <ac:spMkLst>
            <pc:docMk/>
            <pc:sldMk cId="230409415" sldId="298"/>
            <ac:spMk id="2" creationId="{5025C332-B70C-700A-5F60-A12D92C96442}"/>
          </ac:spMkLst>
        </pc:spChg>
        <pc:spChg chg="mod">
          <ac:chgData name="Katja Katajamäki" userId="313ff97a-eef2-4bef-a7de-88f974077176" providerId="ADAL" clId="{A518301C-C0A5-4E9D-B09D-773BEA91F194}" dt="2024-09-03T06:51:57.620" v="2641" actId="5793"/>
          <ac:spMkLst>
            <pc:docMk/>
            <pc:sldMk cId="230409415" sldId="298"/>
            <ac:spMk id="3" creationId="{007CB3EC-9424-ED52-F796-7BFB4CFEF2C7}"/>
          </ac:spMkLst>
        </pc:spChg>
      </pc:sldChg>
      <pc:sldChg chg="add">
        <pc:chgData name="Katja Katajamäki" userId="313ff97a-eef2-4bef-a7de-88f974077176" providerId="ADAL" clId="{A518301C-C0A5-4E9D-B09D-773BEA91F194}" dt="2024-09-03T06:39:34.647" v="2194"/>
        <pc:sldMkLst>
          <pc:docMk/>
          <pc:sldMk cId="3776749264" sldId="320"/>
        </pc:sldMkLst>
      </pc:sldChg>
      <pc:sldChg chg="delSp modSp add mod">
        <pc:chgData name="Katja Katajamäki" userId="313ff97a-eef2-4bef-a7de-88f974077176" providerId="ADAL" clId="{A518301C-C0A5-4E9D-B09D-773BEA91F194}" dt="2024-09-03T09:48:56.497" v="4259" actId="1076"/>
        <pc:sldMkLst>
          <pc:docMk/>
          <pc:sldMk cId="1397791245" sldId="452"/>
        </pc:sldMkLst>
        <pc:spChg chg="mod">
          <ac:chgData name="Katja Katajamäki" userId="313ff97a-eef2-4bef-a7de-88f974077176" providerId="ADAL" clId="{A518301C-C0A5-4E9D-B09D-773BEA91F194}" dt="2024-09-03T09:48:36.464" v="4256" actId="14100"/>
          <ac:spMkLst>
            <pc:docMk/>
            <pc:sldMk cId="1397791245" sldId="452"/>
            <ac:spMk id="16" creationId="{2F27BCAA-9542-9E4F-F41A-C3D7B5084D98}"/>
          </ac:spMkLst>
        </pc:spChg>
        <pc:spChg chg="del mod">
          <ac:chgData name="Katja Katajamäki" userId="313ff97a-eef2-4bef-a7de-88f974077176" providerId="ADAL" clId="{A518301C-C0A5-4E9D-B09D-773BEA91F194}" dt="2024-09-03T09:48:46.604" v="4258" actId="478"/>
          <ac:spMkLst>
            <pc:docMk/>
            <pc:sldMk cId="1397791245" sldId="452"/>
            <ac:spMk id="17" creationId="{7DCE688C-9909-A545-1E68-54A1CB5686B9}"/>
          </ac:spMkLst>
        </pc:spChg>
        <pc:spChg chg="mod">
          <ac:chgData name="Katja Katajamäki" userId="313ff97a-eef2-4bef-a7de-88f974077176" providerId="ADAL" clId="{A518301C-C0A5-4E9D-B09D-773BEA91F194}" dt="2024-09-03T09:48:56.497" v="4259" actId="1076"/>
          <ac:spMkLst>
            <pc:docMk/>
            <pc:sldMk cId="1397791245" sldId="452"/>
            <ac:spMk id="23" creationId="{2970B4DC-8081-10A8-D43E-E5D02996A85A}"/>
          </ac:spMkLst>
        </pc:spChg>
        <pc:spChg chg="mod">
          <ac:chgData name="Katja Katajamäki" userId="313ff97a-eef2-4bef-a7de-88f974077176" providerId="ADAL" clId="{A518301C-C0A5-4E9D-B09D-773BEA91F194}" dt="2024-09-03T06:39:08.123" v="2193" actId="1076"/>
          <ac:spMkLst>
            <pc:docMk/>
            <pc:sldMk cId="1397791245" sldId="452"/>
            <ac:spMk id="24" creationId="{C4DE9245-E294-2C05-325C-16FEEE774BF9}"/>
          </ac:spMkLst>
        </pc:spChg>
        <pc:spChg chg="mod">
          <ac:chgData name="Katja Katajamäki" userId="313ff97a-eef2-4bef-a7de-88f974077176" providerId="ADAL" clId="{A518301C-C0A5-4E9D-B09D-773BEA91F194}" dt="2024-09-03T06:39:00.737" v="2192" actId="1076"/>
          <ac:spMkLst>
            <pc:docMk/>
            <pc:sldMk cId="1397791245" sldId="452"/>
            <ac:spMk id="26" creationId="{5EB0080F-302B-BB54-D2F9-9FA2EAFD54DD}"/>
          </ac:spMkLst>
        </pc:spChg>
        <pc:picChg chg="mod">
          <ac:chgData name="Katja Katajamäki" userId="313ff97a-eef2-4bef-a7de-88f974077176" providerId="ADAL" clId="{A518301C-C0A5-4E9D-B09D-773BEA91F194}" dt="2024-09-03T06:39:08.123" v="2193" actId="1076"/>
          <ac:picMkLst>
            <pc:docMk/>
            <pc:sldMk cId="1397791245" sldId="452"/>
            <ac:picMk id="18" creationId="{81F88A36-A686-60C3-DBEF-C5CB17D43764}"/>
          </ac:picMkLst>
        </pc:picChg>
        <pc:picChg chg="mod">
          <ac:chgData name="Katja Katajamäki" userId="313ff97a-eef2-4bef-a7de-88f974077176" providerId="ADAL" clId="{A518301C-C0A5-4E9D-B09D-773BEA91F194}" dt="2024-09-03T06:39:00.737" v="2192" actId="1076"/>
          <ac:picMkLst>
            <pc:docMk/>
            <pc:sldMk cId="1397791245" sldId="452"/>
            <ac:picMk id="19" creationId="{3C16128F-18C0-5DEF-CEEA-1C080B91701C}"/>
          </ac:picMkLst>
        </pc:picChg>
        <pc:picChg chg="mod">
          <ac:chgData name="Katja Katajamäki" userId="313ff97a-eef2-4bef-a7de-88f974077176" providerId="ADAL" clId="{A518301C-C0A5-4E9D-B09D-773BEA91F194}" dt="2024-09-03T09:48:56.497" v="4259" actId="1076"/>
          <ac:picMkLst>
            <pc:docMk/>
            <pc:sldMk cId="1397791245" sldId="452"/>
            <ac:picMk id="20" creationId="{2C3CB9E7-5140-79C7-4CE2-CF7856A6D7B6}"/>
          </ac:picMkLst>
        </pc:picChg>
      </pc:sldChg>
      <pc:sldChg chg="modSp add mod">
        <pc:chgData name="Katja Katajamäki" userId="313ff97a-eef2-4bef-a7de-88f974077176" providerId="ADAL" clId="{A518301C-C0A5-4E9D-B09D-773BEA91F194}" dt="2024-09-03T06:29:04.161" v="1620" actId="20577"/>
        <pc:sldMkLst>
          <pc:docMk/>
          <pc:sldMk cId="3221499252" sldId="455"/>
        </pc:sldMkLst>
        <pc:spChg chg="mod">
          <ac:chgData name="Katja Katajamäki" userId="313ff97a-eef2-4bef-a7de-88f974077176" providerId="ADAL" clId="{A518301C-C0A5-4E9D-B09D-773BEA91F194}" dt="2024-09-03T06:27:18.635" v="1556" actId="1076"/>
          <ac:spMkLst>
            <pc:docMk/>
            <pc:sldMk cId="3221499252" sldId="455"/>
            <ac:spMk id="2" creationId="{21B4CCA0-D813-6A3B-6362-FD201B017023}"/>
          </ac:spMkLst>
        </pc:spChg>
        <pc:spChg chg="mod">
          <ac:chgData name="Katja Katajamäki" userId="313ff97a-eef2-4bef-a7de-88f974077176" providerId="ADAL" clId="{A518301C-C0A5-4E9D-B09D-773BEA91F194}" dt="2024-09-03T06:29:04.161" v="1620" actId="20577"/>
          <ac:spMkLst>
            <pc:docMk/>
            <pc:sldMk cId="3221499252" sldId="455"/>
            <ac:spMk id="9" creationId="{5FF56CAF-36F9-F8B4-D635-52D2F9AF1645}"/>
          </ac:spMkLst>
        </pc:spChg>
      </pc:sldChg>
      <pc:sldChg chg="add ord">
        <pc:chgData name="Katja Katajamäki" userId="313ff97a-eef2-4bef-a7de-88f974077176" providerId="ADAL" clId="{A518301C-C0A5-4E9D-B09D-773BEA91F194}" dt="2024-09-03T06:25:46.402" v="1520"/>
        <pc:sldMkLst>
          <pc:docMk/>
          <pc:sldMk cId="2061926608" sldId="457"/>
        </pc:sldMkLst>
      </pc:sldChg>
      <pc:sldChg chg="add del">
        <pc:chgData name="Katja Katajamäki" userId="313ff97a-eef2-4bef-a7de-88f974077176" providerId="ADAL" clId="{A518301C-C0A5-4E9D-B09D-773BEA91F194}" dt="2024-09-03T06:29:18.011" v="1621" actId="47"/>
        <pc:sldMkLst>
          <pc:docMk/>
          <pc:sldMk cId="1775797914" sldId="481"/>
        </pc:sldMkLst>
      </pc:sldChg>
      <pc:sldChg chg="add">
        <pc:chgData name="Katja Katajamäki" userId="313ff97a-eef2-4bef-a7de-88f974077176" providerId="ADAL" clId="{A518301C-C0A5-4E9D-B09D-773BEA91F194}" dt="2024-09-03T06:24:12.443" v="1518"/>
        <pc:sldMkLst>
          <pc:docMk/>
          <pc:sldMk cId="1554362842" sldId="482"/>
        </pc:sldMkLst>
      </pc:sldChg>
      <pc:sldChg chg="modSp add mod">
        <pc:chgData name="Katja Katajamäki" userId="313ff97a-eef2-4bef-a7de-88f974077176" providerId="ADAL" clId="{A518301C-C0A5-4E9D-B09D-773BEA91F194}" dt="2024-09-03T10:11:32.125" v="5147" actId="20577"/>
        <pc:sldMkLst>
          <pc:docMk/>
          <pc:sldMk cId="2158002816" sldId="483"/>
        </pc:sldMkLst>
        <pc:spChg chg="mod">
          <ac:chgData name="Katja Katajamäki" userId="313ff97a-eef2-4bef-a7de-88f974077176" providerId="ADAL" clId="{A518301C-C0A5-4E9D-B09D-773BEA91F194}" dt="2024-09-03T10:11:32.125" v="5147" actId="20577"/>
          <ac:spMkLst>
            <pc:docMk/>
            <pc:sldMk cId="2158002816" sldId="483"/>
            <ac:spMk id="5" creationId="{278A385D-4304-A07E-43EC-256D173ED9FC}"/>
          </ac:spMkLst>
        </pc:spChg>
      </pc:sldChg>
      <pc:sldChg chg="add del">
        <pc:chgData name="Katja Katajamäki" userId="313ff97a-eef2-4bef-a7de-88f974077176" providerId="ADAL" clId="{A518301C-C0A5-4E9D-B09D-773BEA91F194}" dt="2024-09-03T06:30:17.795" v="1628" actId="47"/>
        <pc:sldMkLst>
          <pc:docMk/>
          <pc:sldMk cId="2230462574" sldId="484"/>
        </pc:sldMkLst>
      </pc:sldChg>
      <pc:sldChg chg="add ord">
        <pc:chgData name="Katja Katajamäki" userId="313ff97a-eef2-4bef-a7de-88f974077176" providerId="ADAL" clId="{A518301C-C0A5-4E9D-B09D-773BEA91F194}" dt="2024-09-03T06:30:14.363" v="1627"/>
        <pc:sldMkLst>
          <pc:docMk/>
          <pc:sldMk cId="1073027477" sldId="485"/>
        </pc:sldMkLst>
      </pc:sldChg>
      <pc:sldChg chg="modSp new mod">
        <pc:chgData name="Katja Katajamäki" userId="313ff97a-eef2-4bef-a7de-88f974077176" providerId="ADAL" clId="{A518301C-C0A5-4E9D-B09D-773BEA91F194}" dt="2024-09-03T09:58:24.391" v="4767" actId="20577"/>
        <pc:sldMkLst>
          <pc:docMk/>
          <pc:sldMk cId="2595263651" sldId="486"/>
        </pc:sldMkLst>
        <pc:spChg chg="mod">
          <ac:chgData name="Katja Katajamäki" userId="313ff97a-eef2-4bef-a7de-88f974077176" providerId="ADAL" clId="{A518301C-C0A5-4E9D-B09D-773BEA91F194}" dt="2024-09-03T09:58:24.391" v="4767" actId="20577"/>
          <ac:spMkLst>
            <pc:docMk/>
            <pc:sldMk cId="2595263651" sldId="486"/>
            <ac:spMk id="2" creationId="{87EFDD7F-9623-2893-FDB8-F2926B57DF94}"/>
          </ac:spMkLst>
        </pc:spChg>
      </pc:sldChg>
      <pc:sldChg chg="addSp modSp add mod">
        <pc:chgData name="Katja Katajamäki" userId="313ff97a-eef2-4bef-a7de-88f974077176" providerId="ADAL" clId="{A518301C-C0A5-4E9D-B09D-773BEA91F194}" dt="2024-09-03T07:40:57.795" v="3732" actId="20577"/>
        <pc:sldMkLst>
          <pc:docMk/>
          <pc:sldMk cId="2502458808" sldId="487"/>
        </pc:sldMkLst>
        <pc:spChg chg="mod">
          <ac:chgData name="Katja Katajamäki" userId="313ff97a-eef2-4bef-a7de-88f974077176" providerId="ADAL" clId="{A518301C-C0A5-4E9D-B09D-773BEA91F194}" dt="2024-09-03T07:40:57.795" v="3732" actId="20577"/>
          <ac:spMkLst>
            <pc:docMk/>
            <pc:sldMk cId="2502458808" sldId="487"/>
            <ac:spMk id="2" creationId="{5025C332-B70C-700A-5F60-A12D92C96442}"/>
          </ac:spMkLst>
        </pc:spChg>
        <pc:spChg chg="mod">
          <ac:chgData name="Katja Katajamäki" userId="313ff97a-eef2-4bef-a7de-88f974077176" providerId="ADAL" clId="{A518301C-C0A5-4E9D-B09D-773BEA91F194}" dt="2024-09-03T06:57:57.256" v="3246" actId="14100"/>
          <ac:spMkLst>
            <pc:docMk/>
            <pc:sldMk cId="2502458808" sldId="487"/>
            <ac:spMk id="3" creationId="{007CB3EC-9424-ED52-F796-7BFB4CFEF2C7}"/>
          </ac:spMkLst>
        </pc:spChg>
        <pc:picChg chg="add mod">
          <ac:chgData name="Katja Katajamäki" userId="313ff97a-eef2-4bef-a7de-88f974077176" providerId="ADAL" clId="{A518301C-C0A5-4E9D-B09D-773BEA91F194}" dt="2024-09-03T06:57:59.614" v="3247" actId="1076"/>
          <ac:picMkLst>
            <pc:docMk/>
            <pc:sldMk cId="2502458808" sldId="487"/>
            <ac:picMk id="5" creationId="{86A95DE2-AAD3-38FE-B065-DA6B03CDAE9E}"/>
          </ac:picMkLst>
        </pc:picChg>
      </pc:sldChg>
      <pc:sldChg chg="delSp modSp add mod">
        <pc:chgData name="Katja Katajamäki" userId="313ff97a-eef2-4bef-a7de-88f974077176" providerId="ADAL" clId="{A518301C-C0A5-4E9D-B09D-773BEA91F194}" dt="2024-09-03T07:41:01.206" v="3734" actId="20577"/>
        <pc:sldMkLst>
          <pc:docMk/>
          <pc:sldMk cId="33585675" sldId="488"/>
        </pc:sldMkLst>
        <pc:spChg chg="mod">
          <ac:chgData name="Katja Katajamäki" userId="313ff97a-eef2-4bef-a7de-88f974077176" providerId="ADAL" clId="{A518301C-C0A5-4E9D-B09D-773BEA91F194}" dt="2024-09-03T07:41:01.206" v="3734" actId="20577"/>
          <ac:spMkLst>
            <pc:docMk/>
            <pc:sldMk cId="33585675" sldId="488"/>
            <ac:spMk id="2" creationId="{5025C332-B70C-700A-5F60-A12D92C96442}"/>
          </ac:spMkLst>
        </pc:spChg>
        <pc:spChg chg="mod">
          <ac:chgData name="Katja Katajamäki" userId="313ff97a-eef2-4bef-a7de-88f974077176" providerId="ADAL" clId="{A518301C-C0A5-4E9D-B09D-773BEA91F194}" dt="2024-09-03T07:40:09.355" v="3725" actId="20577"/>
          <ac:spMkLst>
            <pc:docMk/>
            <pc:sldMk cId="33585675" sldId="488"/>
            <ac:spMk id="3" creationId="{007CB3EC-9424-ED52-F796-7BFB4CFEF2C7}"/>
          </ac:spMkLst>
        </pc:spChg>
        <pc:picChg chg="del">
          <ac:chgData name="Katja Katajamäki" userId="313ff97a-eef2-4bef-a7de-88f974077176" providerId="ADAL" clId="{A518301C-C0A5-4E9D-B09D-773BEA91F194}" dt="2024-09-03T06:58:45.911" v="3333" actId="478"/>
          <ac:picMkLst>
            <pc:docMk/>
            <pc:sldMk cId="33585675" sldId="488"/>
            <ac:picMk id="5" creationId="{86A95DE2-AAD3-38FE-B065-DA6B03CDAE9E}"/>
          </ac:picMkLst>
        </pc:picChg>
      </pc:sldChg>
      <pc:sldChg chg="modSp add mod">
        <pc:chgData name="Katja Katajamäki" userId="313ff97a-eef2-4bef-a7de-88f974077176" providerId="ADAL" clId="{A518301C-C0A5-4E9D-B09D-773BEA91F194}" dt="2024-09-03T07:56:05.131" v="3998" actId="20577"/>
        <pc:sldMkLst>
          <pc:docMk/>
          <pc:sldMk cId="893288823" sldId="489"/>
        </pc:sldMkLst>
        <pc:spChg chg="mod">
          <ac:chgData name="Katja Katajamäki" userId="313ff97a-eef2-4bef-a7de-88f974077176" providerId="ADAL" clId="{A518301C-C0A5-4E9D-B09D-773BEA91F194}" dt="2024-09-03T07:41:06.838" v="3738" actId="20577"/>
          <ac:spMkLst>
            <pc:docMk/>
            <pc:sldMk cId="893288823" sldId="489"/>
            <ac:spMk id="2" creationId="{5025C332-B70C-700A-5F60-A12D92C96442}"/>
          </ac:spMkLst>
        </pc:spChg>
        <pc:spChg chg="mod">
          <ac:chgData name="Katja Katajamäki" userId="313ff97a-eef2-4bef-a7de-88f974077176" providerId="ADAL" clId="{A518301C-C0A5-4E9D-B09D-773BEA91F194}" dt="2024-09-03T07:56:05.131" v="3998" actId="20577"/>
          <ac:spMkLst>
            <pc:docMk/>
            <pc:sldMk cId="893288823" sldId="489"/>
            <ac:spMk id="3" creationId="{007CB3EC-9424-ED52-F796-7BFB4CFEF2C7}"/>
          </ac:spMkLst>
        </pc:spChg>
      </pc:sldChg>
      <pc:sldChg chg="new del">
        <pc:chgData name="Katja Katajamäki" userId="313ff97a-eef2-4bef-a7de-88f974077176" providerId="ADAL" clId="{A518301C-C0A5-4E9D-B09D-773BEA91F194}" dt="2024-09-03T09:48:17.210" v="4235" actId="47"/>
        <pc:sldMkLst>
          <pc:docMk/>
          <pc:sldMk cId="2167579661" sldId="4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2F6BC-C3AC-471B-A838-B70FD4272352}" type="datetimeFigureOut">
              <a:rPr lang="fi-FI" smtClean="0"/>
              <a:t>3.9.2024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AD96A-2756-48D5-983B-63C214F57679}" type="slidenum">
              <a:rPr lang="fi-FI" smtClean="0"/>
              <a:t>‹#›</a:t>
            </a:fld>
            <a:endParaRPr lang="fi-FI"/>
          </a:p>
        </p:txBody>
      </p:sp>
    </p:spTree>
    <p:extLst>
      <p:ext uri="{BB962C8B-B14F-4D97-AF65-F5344CB8AC3E}">
        <p14:creationId xmlns:p14="http://schemas.microsoft.com/office/powerpoint/2010/main" val="168090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716741" y="2060965"/>
            <a:ext cx="8758518" cy="2798901"/>
          </a:xfrm>
        </p:spPr>
        <p:txBody>
          <a:bodyPr anchor="ctr" anchorCtr="0"/>
          <a:lstStyle>
            <a:lvl1pPr algn="ctr">
              <a:lnSpc>
                <a:spcPct val="80000"/>
              </a:lnSpc>
              <a:defRPr sz="6500">
                <a:solidFill>
                  <a:schemeClr val="tx1"/>
                </a:solidFill>
                <a:latin typeface="+mj-lt"/>
                <a:cs typeface="Arial" panose="020B0604020202020204" pitchFamily="34" charset="0"/>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316941" y="4997496"/>
            <a:ext cx="5558118" cy="750311"/>
          </a:xfrm>
        </p:spPr>
        <p:txBody>
          <a:bodyPr/>
          <a:lstStyle>
            <a:lvl1pPr marL="0" indent="0" algn="ctr">
              <a:lnSpc>
                <a:spcPct val="10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a:t>
            </a:r>
          </a:p>
          <a:p>
            <a:r>
              <a:rPr lang="fi-FI" dirty="0"/>
              <a:t>Tilaisuus Päivämäärä</a:t>
            </a:r>
          </a:p>
        </p:txBody>
      </p:sp>
      <p:sp>
        <p:nvSpPr>
          <p:cNvPr id="11" name="Rectangle 6">
            <a:extLst>
              <a:ext uri="{FF2B5EF4-FFF2-40B4-BE49-F238E27FC236}">
                <a16:creationId xmlns:a16="http://schemas.microsoft.com/office/drawing/2014/main" id="{C803323C-1D29-424F-BF64-F8958C3F79FD}"/>
              </a:ext>
            </a:extLst>
          </p:cNvPr>
          <p:cNvSpPr>
            <a:spLocks noChangeArrowheads="1"/>
          </p:cNvSpPr>
          <p:nvPr userDrawn="1"/>
        </p:nvSpPr>
        <p:spPr bwMode="auto">
          <a:xfrm>
            <a:off x="12338611" y="206282"/>
            <a:ext cx="1588" cy="1588"/>
          </a:xfrm>
          <a:prstGeom prst="rect">
            <a:avLst/>
          </a:prstGeom>
          <a:solidFill>
            <a:srgbClr val="4BD2E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i-FI"/>
          </a:p>
        </p:txBody>
      </p:sp>
      <p:sp>
        <p:nvSpPr>
          <p:cNvPr id="13" name="Rectangle 8">
            <a:extLst>
              <a:ext uri="{FF2B5EF4-FFF2-40B4-BE49-F238E27FC236}">
                <a16:creationId xmlns:a16="http://schemas.microsoft.com/office/drawing/2014/main" id="{91B56028-2377-4908-B160-FE32D5BE065B}"/>
              </a:ext>
            </a:extLst>
          </p:cNvPr>
          <p:cNvSpPr>
            <a:spLocks noChangeArrowheads="1"/>
          </p:cNvSpPr>
          <p:nvPr userDrawn="1"/>
        </p:nvSpPr>
        <p:spPr bwMode="auto">
          <a:xfrm>
            <a:off x="11276574" y="1941419"/>
            <a:ext cx="1588" cy="1588"/>
          </a:xfrm>
          <a:prstGeom prst="rect">
            <a:avLst/>
          </a:prstGeom>
          <a:solidFill>
            <a:srgbClr val="FF51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5">
            <a:extLst>
              <a:ext uri="{FF2B5EF4-FFF2-40B4-BE49-F238E27FC236}">
                <a16:creationId xmlns:a16="http://schemas.microsoft.com/office/drawing/2014/main" id="{93EB62E6-75AE-4F50-B316-F0AC993D7F15}"/>
              </a:ext>
            </a:extLst>
          </p:cNvPr>
          <p:cNvSpPr>
            <a:spLocks noEditPoints="1"/>
          </p:cNvSpPr>
          <p:nvPr userDrawn="1"/>
        </p:nvSpPr>
        <p:spPr bwMode="auto">
          <a:xfrm>
            <a:off x="849313" y="363538"/>
            <a:ext cx="1144588" cy="1322388"/>
          </a:xfrm>
          <a:custGeom>
            <a:avLst/>
            <a:gdLst>
              <a:gd name="T0" fmla="*/ 375 w 675"/>
              <a:gd name="T1" fmla="*/ 763 h 777"/>
              <a:gd name="T2" fmla="*/ 375 w 675"/>
              <a:gd name="T3" fmla="*/ 763 h 777"/>
              <a:gd name="T4" fmla="*/ 640 w 675"/>
              <a:gd name="T5" fmla="*/ 606 h 777"/>
              <a:gd name="T6" fmla="*/ 673 w 675"/>
              <a:gd name="T7" fmla="*/ 547 h 777"/>
              <a:gd name="T8" fmla="*/ 675 w 675"/>
              <a:gd name="T9" fmla="*/ 232 h 777"/>
              <a:gd name="T10" fmla="*/ 642 w 675"/>
              <a:gd name="T11" fmla="*/ 174 h 777"/>
              <a:gd name="T12" fmla="*/ 374 w 675"/>
              <a:gd name="T13" fmla="*/ 12 h 777"/>
              <a:gd name="T14" fmla="*/ 304 w 675"/>
              <a:gd name="T15" fmla="*/ 12 h 777"/>
              <a:gd name="T16" fmla="*/ 34 w 675"/>
              <a:gd name="T17" fmla="*/ 172 h 777"/>
              <a:gd name="T18" fmla="*/ 1 w 675"/>
              <a:gd name="T19" fmla="*/ 230 h 777"/>
              <a:gd name="T20" fmla="*/ 0 w 675"/>
              <a:gd name="T21" fmla="*/ 545 h 777"/>
              <a:gd name="T22" fmla="*/ 33 w 675"/>
              <a:gd name="T23" fmla="*/ 603 h 777"/>
              <a:gd name="T24" fmla="*/ 297 w 675"/>
              <a:gd name="T25" fmla="*/ 763 h 777"/>
              <a:gd name="T26" fmla="*/ 375 w 675"/>
              <a:gd name="T27" fmla="*/ 763 h 777"/>
              <a:gd name="T28" fmla="*/ 337 w 675"/>
              <a:gd name="T29" fmla="*/ 384 h 777"/>
              <a:gd name="T30" fmla="*/ 337 w 675"/>
              <a:gd name="T31" fmla="*/ 384 h 777"/>
              <a:gd name="T32" fmla="*/ 337 w 675"/>
              <a:gd name="T33" fmla="*/ 384 h 777"/>
              <a:gd name="T34" fmla="*/ 337 w 675"/>
              <a:gd name="T35" fmla="*/ 384 h 777"/>
              <a:gd name="T36" fmla="*/ 337 w 675"/>
              <a:gd name="T37" fmla="*/ 38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5" h="777">
                <a:moveTo>
                  <a:pt x="375" y="763"/>
                </a:moveTo>
                <a:lnTo>
                  <a:pt x="375" y="763"/>
                </a:lnTo>
                <a:lnTo>
                  <a:pt x="640" y="606"/>
                </a:lnTo>
                <a:cubicBezTo>
                  <a:pt x="661" y="593"/>
                  <a:pt x="673" y="571"/>
                  <a:pt x="673" y="547"/>
                </a:cubicBezTo>
                <a:lnTo>
                  <a:pt x="675" y="232"/>
                </a:lnTo>
                <a:cubicBezTo>
                  <a:pt x="675" y="208"/>
                  <a:pt x="662" y="186"/>
                  <a:pt x="642" y="174"/>
                </a:cubicBezTo>
                <a:lnTo>
                  <a:pt x="374" y="12"/>
                </a:lnTo>
                <a:cubicBezTo>
                  <a:pt x="352" y="0"/>
                  <a:pt x="325" y="0"/>
                  <a:pt x="304" y="12"/>
                </a:cubicBezTo>
                <a:lnTo>
                  <a:pt x="34" y="172"/>
                </a:lnTo>
                <a:cubicBezTo>
                  <a:pt x="14" y="184"/>
                  <a:pt x="1" y="206"/>
                  <a:pt x="1" y="230"/>
                </a:cubicBezTo>
                <a:lnTo>
                  <a:pt x="0" y="545"/>
                </a:lnTo>
                <a:cubicBezTo>
                  <a:pt x="0" y="569"/>
                  <a:pt x="12" y="591"/>
                  <a:pt x="33" y="603"/>
                </a:cubicBezTo>
                <a:lnTo>
                  <a:pt x="297" y="763"/>
                </a:lnTo>
                <a:cubicBezTo>
                  <a:pt x="321" y="777"/>
                  <a:pt x="351" y="777"/>
                  <a:pt x="375" y="763"/>
                </a:cubicBezTo>
                <a:close/>
                <a:moveTo>
                  <a:pt x="337" y="384"/>
                </a:moveTo>
                <a:lnTo>
                  <a:pt x="337" y="384"/>
                </a:lnTo>
                <a:lnTo>
                  <a:pt x="337" y="384"/>
                </a:lnTo>
                <a:lnTo>
                  <a:pt x="337" y="384"/>
                </a:lnTo>
                <a:lnTo>
                  <a:pt x="337" y="384"/>
                </a:lnTo>
                <a:close/>
              </a:path>
            </a:pathLst>
          </a:custGeom>
          <a:solidFill>
            <a:srgbClr val="FF6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19" name="Freeform 7">
            <a:extLst>
              <a:ext uri="{FF2B5EF4-FFF2-40B4-BE49-F238E27FC236}">
                <a16:creationId xmlns:a16="http://schemas.microsoft.com/office/drawing/2014/main" id="{AC115A3D-A9C5-4A44-A34F-E5ECAA092FD5}"/>
              </a:ext>
            </a:extLst>
          </p:cNvPr>
          <p:cNvSpPr>
            <a:spLocks/>
          </p:cNvSpPr>
          <p:nvPr userDrawn="1"/>
        </p:nvSpPr>
        <p:spPr bwMode="auto">
          <a:xfrm rot="1047458">
            <a:off x="594519" y="477802"/>
            <a:ext cx="509588" cy="514350"/>
          </a:xfrm>
          <a:custGeom>
            <a:avLst/>
            <a:gdLst>
              <a:gd name="T0" fmla="*/ 246 w 301"/>
              <a:gd name="T1" fmla="*/ 33 h 302"/>
              <a:gd name="T2" fmla="*/ 246 w 301"/>
              <a:gd name="T3" fmla="*/ 33 h 302"/>
              <a:gd name="T4" fmla="*/ 125 w 301"/>
              <a:gd name="T5" fmla="*/ 3 h 302"/>
              <a:gd name="T6" fmla="*/ 99 w 301"/>
              <a:gd name="T7" fmla="*/ 10 h 302"/>
              <a:gd name="T8" fmla="*/ 9 w 301"/>
              <a:gd name="T9" fmla="*/ 100 h 302"/>
              <a:gd name="T10" fmla="*/ 1 w 301"/>
              <a:gd name="T11" fmla="*/ 126 h 302"/>
              <a:gd name="T12" fmla="*/ 32 w 301"/>
              <a:gd name="T13" fmla="*/ 249 h 302"/>
              <a:gd name="T14" fmla="*/ 52 w 301"/>
              <a:gd name="T15" fmla="*/ 269 h 302"/>
              <a:gd name="T16" fmla="*/ 175 w 301"/>
              <a:gd name="T17" fmla="*/ 300 h 302"/>
              <a:gd name="T18" fmla="*/ 201 w 301"/>
              <a:gd name="T19" fmla="*/ 292 h 302"/>
              <a:gd name="T20" fmla="*/ 291 w 301"/>
              <a:gd name="T21" fmla="*/ 202 h 302"/>
              <a:gd name="T22" fmla="*/ 299 w 301"/>
              <a:gd name="T23" fmla="*/ 176 h 302"/>
              <a:gd name="T24" fmla="*/ 268 w 301"/>
              <a:gd name="T25" fmla="*/ 55 h 302"/>
              <a:gd name="T26" fmla="*/ 246 w 301"/>
              <a:gd name="T27" fmla="*/ 3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2">
                <a:moveTo>
                  <a:pt x="246" y="33"/>
                </a:moveTo>
                <a:lnTo>
                  <a:pt x="246" y="33"/>
                </a:lnTo>
                <a:lnTo>
                  <a:pt x="125" y="3"/>
                </a:lnTo>
                <a:cubicBezTo>
                  <a:pt x="115" y="0"/>
                  <a:pt x="105" y="3"/>
                  <a:pt x="99" y="10"/>
                </a:cubicBezTo>
                <a:lnTo>
                  <a:pt x="9" y="100"/>
                </a:lnTo>
                <a:cubicBezTo>
                  <a:pt x="2" y="107"/>
                  <a:pt x="0" y="117"/>
                  <a:pt x="1" y="126"/>
                </a:cubicBezTo>
                <a:lnTo>
                  <a:pt x="32" y="249"/>
                </a:lnTo>
                <a:cubicBezTo>
                  <a:pt x="35" y="259"/>
                  <a:pt x="43" y="266"/>
                  <a:pt x="52" y="269"/>
                </a:cubicBezTo>
                <a:lnTo>
                  <a:pt x="175" y="300"/>
                </a:lnTo>
                <a:cubicBezTo>
                  <a:pt x="185" y="302"/>
                  <a:pt x="195" y="299"/>
                  <a:pt x="201" y="292"/>
                </a:cubicBezTo>
                <a:lnTo>
                  <a:pt x="291" y="202"/>
                </a:lnTo>
                <a:cubicBezTo>
                  <a:pt x="298" y="196"/>
                  <a:pt x="301" y="186"/>
                  <a:pt x="299" y="176"/>
                </a:cubicBezTo>
                <a:lnTo>
                  <a:pt x="268" y="55"/>
                </a:lnTo>
                <a:cubicBezTo>
                  <a:pt x="265" y="44"/>
                  <a:pt x="257" y="36"/>
                  <a:pt x="246" y="33"/>
                </a:cubicBezTo>
                <a:close/>
              </a:path>
            </a:pathLst>
          </a:custGeom>
          <a:solidFill>
            <a:srgbClr val="96D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6" name="Freeform 16">
            <a:extLst>
              <a:ext uri="{FF2B5EF4-FFF2-40B4-BE49-F238E27FC236}">
                <a16:creationId xmlns:a16="http://schemas.microsoft.com/office/drawing/2014/main" id="{BE092608-2BF7-4A20-94F9-BFC8D4CE145B}"/>
              </a:ext>
            </a:extLst>
          </p:cNvPr>
          <p:cNvSpPr>
            <a:spLocks/>
          </p:cNvSpPr>
          <p:nvPr userDrawn="1"/>
        </p:nvSpPr>
        <p:spPr bwMode="auto">
          <a:xfrm>
            <a:off x="9485313" y="763587"/>
            <a:ext cx="1176338" cy="1355726"/>
          </a:xfrm>
          <a:custGeom>
            <a:avLst/>
            <a:gdLst>
              <a:gd name="T0" fmla="*/ 478 w 1098"/>
              <a:gd name="T1" fmla="*/ 23 h 1260"/>
              <a:gd name="T2" fmla="*/ 478 w 1098"/>
              <a:gd name="T3" fmla="*/ 23 h 1260"/>
              <a:gd name="T4" fmla="*/ 52 w 1098"/>
              <a:gd name="T5" fmla="*/ 285 h 1260"/>
              <a:gd name="T6" fmla="*/ 0 w 1098"/>
              <a:gd name="T7" fmla="*/ 380 h 1260"/>
              <a:gd name="T8" fmla="*/ 6 w 1098"/>
              <a:gd name="T9" fmla="*/ 891 h 1260"/>
              <a:gd name="T10" fmla="*/ 61 w 1098"/>
              <a:gd name="T11" fmla="*/ 985 h 1260"/>
              <a:gd name="T12" fmla="*/ 500 w 1098"/>
              <a:gd name="T13" fmla="*/ 1240 h 1260"/>
              <a:gd name="T14" fmla="*/ 613 w 1098"/>
              <a:gd name="T15" fmla="*/ 1238 h 1260"/>
              <a:gd name="T16" fmla="*/ 1045 w 1098"/>
              <a:gd name="T17" fmla="*/ 973 h 1260"/>
              <a:gd name="T18" fmla="*/ 1098 w 1098"/>
              <a:gd name="T19" fmla="*/ 877 h 1260"/>
              <a:gd name="T20" fmla="*/ 1091 w 1098"/>
              <a:gd name="T21" fmla="*/ 367 h 1260"/>
              <a:gd name="T22" fmla="*/ 1036 w 1098"/>
              <a:gd name="T23" fmla="*/ 272 h 1260"/>
              <a:gd name="T24" fmla="*/ 604 w 1098"/>
              <a:gd name="T25" fmla="*/ 21 h 1260"/>
              <a:gd name="T26" fmla="*/ 478 w 1098"/>
              <a:gd name="T27" fmla="*/ 23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1260">
                <a:moveTo>
                  <a:pt x="478" y="23"/>
                </a:moveTo>
                <a:lnTo>
                  <a:pt x="478" y="23"/>
                </a:lnTo>
                <a:lnTo>
                  <a:pt x="52" y="285"/>
                </a:lnTo>
                <a:cubicBezTo>
                  <a:pt x="19" y="305"/>
                  <a:pt x="0" y="342"/>
                  <a:pt x="0" y="380"/>
                </a:cubicBezTo>
                <a:lnTo>
                  <a:pt x="6" y="891"/>
                </a:lnTo>
                <a:cubicBezTo>
                  <a:pt x="7" y="930"/>
                  <a:pt x="27" y="965"/>
                  <a:pt x="61" y="985"/>
                </a:cubicBezTo>
                <a:lnTo>
                  <a:pt x="500" y="1240"/>
                </a:lnTo>
                <a:cubicBezTo>
                  <a:pt x="535" y="1260"/>
                  <a:pt x="578" y="1259"/>
                  <a:pt x="613" y="1238"/>
                </a:cubicBezTo>
                <a:lnTo>
                  <a:pt x="1045" y="973"/>
                </a:lnTo>
                <a:cubicBezTo>
                  <a:pt x="1078" y="952"/>
                  <a:pt x="1098" y="916"/>
                  <a:pt x="1098" y="877"/>
                </a:cubicBezTo>
                <a:lnTo>
                  <a:pt x="1091" y="367"/>
                </a:lnTo>
                <a:cubicBezTo>
                  <a:pt x="1091" y="328"/>
                  <a:pt x="1070" y="292"/>
                  <a:pt x="1036" y="272"/>
                </a:cubicBezTo>
                <a:lnTo>
                  <a:pt x="604" y="21"/>
                </a:lnTo>
                <a:cubicBezTo>
                  <a:pt x="565" y="0"/>
                  <a:pt x="516" y="0"/>
                  <a:pt x="478" y="23"/>
                </a:cubicBezTo>
                <a:close/>
              </a:path>
            </a:pathLst>
          </a:custGeom>
          <a:solidFill>
            <a:srgbClr val="0529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7" name="Rectangle 17">
            <a:extLst>
              <a:ext uri="{FF2B5EF4-FFF2-40B4-BE49-F238E27FC236}">
                <a16:creationId xmlns:a16="http://schemas.microsoft.com/office/drawing/2014/main" id="{251D2B82-2BB1-43BD-9ADA-3BE3964A68E0}"/>
              </a:ext>
            </a:extLst>
          </p:cNvPr>
          <p:cNvSpPr>
            <a:spLocks noChangeArrowheads="1"/>
          </p:cNvSpPr>
          <p:nvPr userDrawn="1"/>
        </p:nvSpPr>
        <p:spPr bwMode="auto">
          <a:xfrm>
            <a:off x="9571038" y="1036638"/>
            <a:ext cx="1588" cy="1588"/>
          </a:xfrm>
          <a:prstGeom prst="rect">
            <a:avLst/>
          </a:prstGeom>
          <a:solidFill>
            <a:srgbClr val="05295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i-FI"/>
          </a:p>
        </p:txBody>
      </p:sp>
      <p:sp>
        <p:nvSpPr>
          <p:cNvPr id="28" name="Freeform 18">
            <a:extLst>
              <a:ext uri="{FF2B5EF4-FFF2-40B4-BE49-F238E27FC236}">
                <a16:creationId xmlns:a16="http://schemas.microsoft.com/office/drawing/2014/main" id="{43FB148A-2C85-4E19-9540-AA3027658D7E}"/>
              </a:ext>
            </a:extLst>
          </p:cNvPr>
          <p:cNvSpPr>
            <a:spLocks noEditPoints="1"/>
          </p:cNvSpPr>
          <p:nvPr userDrawn="1"/>
        </p:nvSpPr>
        <p:spPr bwMode="auto">
          <a:xfrm>
            <a:off x="10431463" y="760412"/>
            <a:ext cx="452438" cy="523875"/>
          </a:xfrm>
          <a:custGeom>
            <a:avLst/>
            <a:gdLst>
              <a:gd name="T0" fmla="*/ 235 w 422"/>
              <a:gd name="T1" fmla="*/ 478 h 487"/>
              <a:gd name="T2" fmla="*/ 235 w 422"/>
              <a:gd name="T3" fmla="*/ 478 h 487"/>
              <a:gd name="T4" fmla="*/ 402 w 422"/>
              <a:gd name="T5" fmla="*/ 379 h 487"/>
              <a:gd name="T6" fmla="*/ 422 w 422"/>
              <a:gd name="T7" fmla="*/ 342 h 487"/>
              <a:gd name="T8" fmla="*/ 422 w 422"/>
              <a:gd name="T9" fmla="*/ 145 h 487"/>
              <a:gd name="T10" fmla="*/ 402 w 422"/>
              <a:gd name="T11" fmla="*/ 108 h 487"/>
              <a:gd name="T12" fmla="*/ 233 w 422"/>
              <a:gd name="T13" fmla="*/ 8 h 487"/>
              <a:gd name="T14" fmla="*/ 189 w 422"/>
              <a:gd name="T15" fmla="*/ 8 h 487"/>
              <a:gd name="T16" fmla="*/ 20 w 422"/>
              <a:gd name="T17" fmla="*/ 108 h 487"/>
              <a:gd name="T18" fmla="*/ 0 w 422"/>
              <a:gd name="T19" fmla="*/ 145 h 487"/>
              <a:gd name="T20" fmla="*/ 0 w 422"/>
              <a:gd name="T21" fmla="*/ 342 h 487"/>
              <a:gd name="T22" fmla="*/ 20 w 422"/>
              <a:gd name="T23" fmla="*/ 379 h 487"/>
              <a:gd name="T24" fmla="*/ 187 w 422"/>
              <a:gd name="T25" fmla="*/ 478 h 487"/>
              <a:gd name="T26" fmla="*/ 235 w 422"/>
              <a:gd name="T27" fmla="*/ 478 h 487"/>
              <a:gd name="T28" fmla="*/ 211 w 422"/>
              <a:gd name="T29" fmla="*/ 240 h 487"/>
              <a:gd name="T30" fmla="*/ 211 w 422"/>
              <a:gd name="T31" fmla="*/ 240 h 487"/>
              <a:gd name="T32" fmla="*/ 211 w 422"/>
              <a:gd name="T33" fmla="*/ 240 h 487"/>
              <a:gd name="T34" fmla="*/ 211 w 422"/>
              <a:gd name="T35" fmla="*/ 240 h 487"/>
              <a:gd name="T36" fmla="*/ 211 w 422"/>
              <a:gd name="T37" fmla="*/ 24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 h="487">
                <a:moveTo>
                  <a:pt x="235" y="478"/>
                </a:moveTo>
                <a:lnTo>
                  <a:pt x="235" y="478"/>
                </a:lnTo>
                <a:lnTo>
                  <a:pt x="402" y="379"/>
                </a:lnTo>
                <a:cubicBezTo>
                  <a:pt x="415" y="371"/>
                  <a:pt x="422" y="357"/>
                  <a:pt x="422" y="342"/>
                </a:cubicBezTo>
                <a:lnTo>
                  <a:pt x="422" y="145"/>
                </a:lnTo>
                <a:cubicBezTo>
                  <a:pt x="422" y="129"/>
                  <a:pt x="414" y="115"/>
                  <a:pt x="402" y="108"/>
                </a:cubicBezTo>
                <a:lnTo>
                  <a:pt x="233" y="8"/>
                </a:lnTo>
                <a:cubicBezTo>
                  <a:pt x="219" y="0"/>
                  <a:pt x="203" y="0"/>
                  <a:pt x="189" y="8"/>
                </a:cubicBezTo>
                <a:lnTo>
                  <a:pt x="20" y="108"/>
                </a:lnTo>
                <a:cubicBezTo>
                  <a:pt x="8" y="116"/>
                  <a:pt x="0" y="129"/>
                  <a:pt x="0" y="145"/>
                </a:cubicBezTo>
                <a:lnTo>
                  <a:pt x="0" y="342"/>
                </a:lnTo>
                <a:cubicBezTo>
                  <a:pt x="0" y="357"/>
                  <a:pt x="7" y="371"/>
                  <a:pt x="20" y="379"/>
                </a:cubicBezTo>
                <a:lnTo>
                  <a:pt x="187" y="478"/>
                </a:lnTo>
                <a:cubicBezTo>
                  <a:pt x="202" y="487"/>
                  <a:pt x="220" y="487"/>
                  <a:pt x="235" y="478"/>
                </a:cubicBezTo>
                <a:close/>
                <a:moveTo>
                  <a:pt x="211" y="240"/>
                </a:moveTo>
                <a:lnTo>
                  <a:pt x="211" y="240"/>
                </a:lnTo>
                <a:lnTo>
                  <a:pt x="211" y="240"/>
                </a:lnTo>
                <a:lnTo>
                  <a:pt x="211" y="240"/>
                </a:lnTo>
                <a:lnTo>
                  <a:pt x="211" y="240"/>
                </a:lnTo>
                <a:close/>
              </a:path>
            </a:pathLst>
          </a:custGeom>
          <a:solidFill>
            <a:srgbClr val="5C297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30" name="AutoShape 20">
            <a:extLst>
              <a:ext uri="{FF2B5EF4-FFF2-40B4-BE49-F238E27FC236}">
                <a16:creationId xmlns:a16="http://schemas.microsoft.com/office/drawing/2014/main" id="{4E333070-30C3-42F1-B821-2EE368CED9A3}"/>
              </a:ext>
            </a:extLst>
          </p:cNvPr>
          <p:cNvSpPr>
            <a:spLocks noChangeAspect="1" noChangeArrowheads="1" noTextEdit="1"/>
          </p:cNvSpPr>
          <p:nvPr userDrawn="1"/>
        </p:nvSpPr>
        <p:spPr bwMode="auto">
          <a:xfrm>
            <a:off x="9455150" y="6635750"/>
            <a:ext cx="495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22">
            <a:extLst>
              <a:ext uri="{FF2B5EF4-FFF2-40B4-BE49-F238E27FC236}">
                <a16:creationId xmlns:a16="http://schemas.microsoft.com/office/drawing/2014/main" id="{EDE22645-239B-45F2-BF76-A6FE1DC87A04}"/>
              </a:ext>
            </a:extLst>
          </p:cNvPr>
          <p:cNvSpPr>
            <a:spLocks noEditPoints="1"/>
          </p:cNvSpPr>
          <p:nvPr userDrawn="1"/>
        </p:nvSpPr>
        <p:spPr bwMode="auto">
          <a:xfrm>
            <a:off x="7055043" y="6157244"/>
            <a:ext cx="514350" cy="455613"/>
          </a:xfrm>
          <a:custGeom>
            <a:avLst/>
            <a:gdLst>
              <a:gd name="T0" fmla="*/ 411 w 518"/>
              <a:gd name="T1" fmla="*/ 434 h 462"/>
              <a:gd name="T2" fmla="*/ 411 w 518"/>
              <a:gd name="T3" fmla="*/ 434 h 462"/>
              <a:gd name="T4" fmla="*/ 510 w 518"/>
              <a:gd name="T5" fmla="*/ 251 h 462"/>
              <a:gd name="T6" fmla="*/ 509 w 518"/>
              <a:gd name="T7" fmla="*/ 205 h 462"/>
              <a:gd name="T8" fmla="*/ 400 w 518"/>
              <a:gd name="T9" fmla="*/ 22 h 462"/>
              <a:gd name="T10" fmla="*/ 360 w 518"/>
              <a:gd name="T11" fmla="*/ 0 h 462"/>
              <a:gd name="T12" fmla="*/ 148 w 518"/>
              <a:gd name="T13" fmla="*/ 0 h 462"/>
              <a:gd name="T14" fmla="*/ 107 w 518"/>
              <a:gd name="T15" fmla="*/ 24 h 462"/>
              <a:gd name="T16" fmla="*/ 7 w 518"/>
              <a:gd name="T17" fmla="*/ 210 h 462"/>
              <a:gd name="T18" fmla="*/ 8 w 518"/>
              <a:gd name="T19" fmla="*/ 256 h 462"/>
              <a:gd name="T20" fmla="*/ 117 w 518"/>
              <a:gd name="T21" fmla="*/ 439 h 462"/>
              <a:gd name="T22" fmla="*/ 157 w 518"/>
              <a:gd name="T23" fmla="*/ 462 h 462"/>
              <a:gd name="T24" fmla="*/ 366 w 518"/>
              <a:gd name="T25" fmla="*/ 461 h 462"/>
              <a:gd name="T26" fmla="*/ 411 w 518"/>
              <a:gd name="T27" fmla="*/ 434 h 462"/>
              <a:gd name="T28" fmla="*/ 257 w 518"/>
              <a:gd name="T29" fmla="*/ 228 h 462"/>
              <a:gd name="T30" fmla="*/ 257 w 518"/>
              <a:gd name="T31" fmla="*/ 228 h 462"/>
              <a:gd name="T32" fmla="*/ 257 w 518"/>
              <a:gd name="T33" fmla="*/ 228 h 462"/>
              <a:gd name="T34" fmla="*/ 257 w 518"/>
              <a:gd name="T35" fmla="*/ 228 h 462"/>
              <a:gd name="T36" fmla="*/ 257 w 518"/>
              <a:gd name="T37" fmla="*/ 22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8" h="462">
                <a:moveTo>
                  <a:pt x="411" y="434"/>
                </a:moveTo>
                <a:lnTo>
                  <a:pt x="411" y="434"/>
                </a:lnTo>
                <a:lnTo>
                  <a:pt x="510" y="251"/>
                </a:lnTo>
                <a:cubicBezTo>
                  <a:pt x="518" y="236"/>
                  <a:pt x="517" y="219"/>
                  <a:pt x="509" y="205"/>
                </a:cubicBezTo>
                <a:lnTo>
                  <a:pt x="400" y="22"/>
                </a:lnTo>
                <a:cubicBezTo>
                  <a:pt x="391" y="8"/>
                  <a:pt x="376" y="0"/>
                  <a:pt x="360" y="0"/>
                </a:cubicBezTo>
                <a:lnTo>
                  <a:pt x="148" y="0"/>
                </a:lnTo>
                <a:cubicBezTo>
                  <a:pt x="131" y="0"/>
                  <a:pt x="116" y="9"/>
                  <a:pt x="107" y="24"/>
                </a:cubicBezTo>
                <a:lnTo>
                  <a:pt x="7" y="210"/>
                </a:lnTo>
                <a:cubicBezTo>
                  <a:pt x="0" y="225"/>
                  <a:pt x="1" y="242"/>
                  <a:pt x="8" y="256"/>
                </a:cubicBezTo>
                <a:lnTo>
                  <a:pt x="117" y="439"/>
                </a:lnTo>
                <a:cubicBezTo>
                  <a:pt x="126" y="453"/>
                  <a:pt x="141" y="462"/>
                  <a:pt x="157" y="462"/>
                </a:cubicBezTo>
                <a:lnTo>
                  <a:pt x="366" y="461"/>
                </a:lnTo>
                <a:cubicBezTo>
                  <a:pt x="385" y="461"/>
                  <a:pt x="402" y="451"/>
                  <a:pt x="411" y="434"/>
                </a:cubicBezTo>
                <a:close/>
                <a:moveTo>
                  <a:pt x="257" y="228"/>
                </a:moveTo>
                <a:lnTo>
                  <a:pt x="257" y="228"/>
                </a:lnTo>
                <a:lnTo>
                  <a:pt x="257" y="228"/>
                </a:lnTo>
                <a:lnTo>
                  <a:pt x="257" y="228"/>
                </a:lnTo>
                <a:lnTo>
                  <a:pt x="257" y="228"/>
                </a:lnTo>
                <a:close/>
              </a:path>
            </a:pathLst>
          </a:custGeom>
          <a:solidFill>
            <a:srgbClr val="D60F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5" name="Kuva 4" descr="Kuva, joka sisältää kohteen keltainen&#10;&#10;Kuvaus luotu automaattisesti">
            <a:extLst>
              <a:ext uri="{FF2B5EF4-FFF2-40B4-BE49-F238E27FC236}">
                <a16:creationId xmlns:a16="http://schemas.microsoft.com/office/drawing/2014/main" id="{A373A337-4717-FEED-16A7-3BBE893AD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3151" y="-592459"/>
            <a:ext cx="1035694" cy="1184917"/>
          </a:xfrm>
          <a:prstGeom prst="rect">
            <a:avLst/>
          </a:prstGeom>
        </p:spPr>
      </p:pic>
      <p:pic>
        <p:nvPicPr>
          <p:cNvPr id="6" name="Kuva 5" descr="Kuva, joka sisältää kohteen muotoilu&#10;&#10;Kuvaus luotu automaattisesti, normaali luotettavuus">
            <a:extLst>
              <a:ext uri="{FF2B5EF4-FFF2-40B4-BE49-F238E27FC236}">
                <a16:creationId xmlns:a16="http://schemas.microsoft.com/office/drawing/2014/main" id="{8362DCC9-33DA-1AB9-4F3B-8262734C6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705" y="5885438"/>
            <a:ext cx="655768" cy="750312"/>
          </a:xfrm>
          <a:prstGeom prst="rect">
            <a:avLst/>
          </a:prstGeom>
        </p:spPr>
      </p:pic>
    </p:spTree>
    <p:extLst>
      <p:ext uri="{BB962C8B-B14F-4D97-AF65-F5344CB8AC3E}">
        <p14:creationId xmlns:p14="http://schemas.microsoft.com/office/powerpoint/2010/main" val="200125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uva">
    <p:spTree>
      <p:nvGrpSpPr>
        <p:cNvPr id="1" name=""/>
        <p:cNvGrpSpPr/>
        <p:nvPr/>
      </p:nvGrpSpPr>
      <p:grpSpPr>
        <a:xfrm>
          <a:off x="0" y="0"/>
          <a:ext cx="0" cy="0"/>
          <a:chOff x="0" y="0"/>
          <a:chExt cx="0" cy="0"/>
        </a:xfrm>
      </p:grpSpPr>
      <p:sp>
        <p:nvSpPr>
          <p:cNvPr id="16" name="Kuvan paikkamerkki 2">
            <a:extLst>
              <a:ext uri="{FF2B5EF4-FFF2-40B4-BE49-F238E27FC236}">
                <a16:creationId xmlns:a16="http://schemas.microsoft.com/office/drawing/2014/main" id="{ED49A894-D57E-4D34-B087-6D0D88D2171B}"/>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18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Otsikko 8">
            <a:extLst>
              <a:ext uri="{FF2B5EF4-FFF2-40B4-BE49-F238E27FC236}">
                <a16:creationId xmlns:a16="http://schemas.microsoft.com/office/drawing/2014/main" id="{ED7F4184-35DC-41F2-8ED6-1C8326027AEC}"/>
              </a:ext>
            </a:extLst>
          </p:cNvPr>
          <p:cNvSpPr>
            <a:spLocks noGrp="1"/>
          </p:cNvSpPr>
          <p:nvPr>
            <p:ph type="title"/>
          </p:nvPr>
        </p:nvSpPr>
        <p:spPr>
          <a:xfrm>
            <a:off x="573741" y="365126"/>
            <a:ext cx="8597154" cy="764428"/>
          </a:xfrm>
        </p:spPr>
        <p:txBody>
          <a:bodyPr/>
          <a:lstStyle>
            <a:lvl1pPr>
              <a:defRPr>
                <a:solidFill>
                  <a:schemeClr val="tx1"/>
                </a:solidFill>
              </a:defRPr>
            </a:lvl1pPr>
          </a:lstStyle>
          <a:p>
            <a:r>
              <a:rPr lang="fi-FI"/>
              <a:t>Muokkaa ots. perustyyl. napsautt.</a:t>
            </a:r>
            <a:endParaRPr lang="fi-FI" dirty="0"/>
          </a:p>
        </p:txBody>
      </p:sp>
      <p:pic>
        <p:nvPicPr>
          <p:cNvPr id="5" name="Kuva 4" descr="Kuva, joka sisältää kohteen musta, pimeys&#10;&#10;Kuvaus luotu automaattisesti">
            <a:extLst>
              <a:ext uri="{FF2B5EF4-FFF2-40B4-BE49-F238E27FC236}">
                <a16:creationId xmlns:a16="http://schemas.microsoft.com/office/drawing/2014/main" id="{F8943DBB-9709-ADC9-206C-9F295CD6C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2610" y="5623328"/>
            <a:ext cx="2351535" cy="733045"/>
          </a:xfrm>
          <a:prstGeom prst="rect">
            <a:avLst/>
          </a:prstGeom>
        </p:spPr>
      </p:pic>
    </p:spTree>
    <p:extLst>
      <p:ext uri="{BB962C8B-B14F-4D97-AF65-F5344CB8AC3E}">
        <p14:creationId xmlns:p14="http://schemas.microsoft.com/office/powerpoint/2010/main" val="420345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avio">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lvl1pPr algn="ctr">
              <a:defRPr>
                <a:solidFill>
                  <a:schemeClr val="tx1"/>
                </a:solidFill>
              </a:defRPr>
            </a:lvl1pPr>
          </a:lstStyle>
          <a:p>
            <a:r>
              <a:rPr lang="fi-FI"/>
              <a:t>Muokkaa ots. perustyyl. napsautt.</a:t>
            </a:r>
            <a:endParaRPr lang="fi-FI" dirty="0"/>
          </a:p>
        </p:txBody>
      </p:sp>
      <p:sp>
        <p:nvSpPr>
          <p:cNvPr id="4" name="Sisällön paikkamerkki 3">
            <a:extLst>
              <a:ext uri="{FF2B5EF4-FFF2-40B4-BE49-F238E27FC236}">
                <a16:creationId xmlns:a16="http://schemas.microsoft.com/office/drawing/2014/main" id="{B4B14B41-1824-45F1-AE38-CF7904AA8C99}"/>
              </a:ext>
            </a:extLst>
          </p:cNvPr>
          <p:cNvSpPr>
            <a:spLocks noGrp="1"/>
          </p:cNvSpPr>
          <p:nvPr>
            <p:ph sz="quarter" idx="13" hasCustomPrompt="1"/>
          </p:nvPr>
        </p:nvSpPr>
        <p:spPr>
          <a:xfrm>
            <a:off x="573087" y="1521571"/>
            <a:ext cx="11053483" cy="4265147"/>
          </a:xfrm>
        </p:spPr>
        <p:txBody>
          <a:bodyPr anchor="ctr" anchorCtr="0"/>
          <a:lstStyle>
            <a:lvl1pPr marL="0" indent="0" algn="ctr">
              <a:buNone/>
              <a:defRPr>
                <a:solidFill>
                  <a:schemeClr val="tx1"/>
                </a:solidFill>
              </a:defRPr>
            </a:lvl1pPr>
          </a:lstStyle>
          <a:p>
            <a:pPr lvl="0"/>
            <a:r>
              <a:rPr lang="fi-FI" dirty="0"/>
              <a:t>Lisää kaavio tai taulukko</a:t>
            </a:r>
          </a:p>
        </p:txBody>
      </p:sp>
      <p:pic>
        <p:nvPicPr>
          <p:cNvPr id="5" name="Kuva 4" descr="Kuva, joka sisältää kohteen musta, pimeys&#10;&#10;Kuvaus luotu automaattisesti">
            <a:extLst>
              <a:ext uri="{FF2B5EF4-FFF2-40B4-BE49-F238E27FC236}">
                <a16:creationId xmlns:a16="http://schemas.microsoft.com/office/drawing/2014/main" id="{75033B1D-B9FE-C890-0580-844895046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2610" y="5623328"/>
            <a:ext cx="2351535" cy="733045"/>
          </a:xfrm>
          <a:prstGeom prst="rect">
            <a:avLst/>
          </a:prstGeom>
        </p:spPr>
      </p:pic>
    </p:spTree>
    <p:extLst>
      <p:ext uri="{BB962C8B-B14F-4D97-AF65-F5344CB8AC3E}">
        <p14:creationId xmlns:p14="http://schemas.microsoft.com/office/powerpoint/2010/main" val="325301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72D0EB"/>
        </a:solidFill>
        <a:effectLst/>
      </p:bgPr>
    </p:bg>
    <p:spTree>
      <p:nvGrpSpPr>
        <p:cNvPr id="1" name=""/>
        <p:cNvGrpSpPr/>
        <p:nvPr/>
      </p:nvGrpSpPr>
      <p:grpSpPr>
        <a:xfrm>
          <a:off x="0" y="0"/>
          <a:ext cx="0" cy="0"/>
          <a:chOff x="0" y="0"/>
          <a:chExt cx="0" cy="0"/>
        </a:xfrm>
      </p:grpSpPr>
      <p:pic>
        <p:nvPicPr>
          <p:cNvPr id="2" name="Kuva 1" descr="Kuva, joka sisältää kohteen musta, pimeys&#10;&#10;Kuvaus luotu automaattisesti">
            <a:extLst>
              <a:ext uri="{FF2B5EF4-FFF2-40B4-BE49-F238E27FC236}">
                <a16:creationId xmlns:a16="http://schemas.microsoft.com/office/drawing/2014/main" id="{5814A8E8-9EEF-8154-6E25-35313E2EFB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6775" y="2413000"/>
            <a:ext cx="6518449" cy="2031999"/>
          </a:xfrm>
          <a:prstGeom prst="rect">
            <a:avLst/>
          </a:prstGeom>
        </p:spPr>
      </p:pic>
    </p:spTree>
    <p:extLst>
      <p:ext uri="{BB962C8B-B14F-4D97-AF65-F5344CB8AC3E}">
        <p14:creationId xmlns:p14="http://schemas.microsoft.com/office/powerpoint/2010/main" val="239949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840814" y="2635624"/>
            <a:ext cx="10515600" cy="1595718"/>
          </a:xfrm>
        </p:spPr>
        <p:txBody>
          <a:bodyPr anchor="ctr" anchorCtr="0"/>
          <a:lstStyle>
            <a:lvl1pPr algn="ctr">
              <a:lnSpc>
                <a:spcPct val="80000"/>
              </a:lnSpc>
              <a:defRPr sz="4000"/>
            </a:lvl1pPr>
          </a:lstStyle>
          <a:p>
            <a:r>
              <a:rPr lang="fi-FI" dirty="0"/>
              <a:t>Väliotsikko</a:t>
            </a:r>
          </a:p>
        </p:txBody>
      </p:sp>
      <p:sp>
        <p:nvSpPr>
          <p:cNvPr id="17" name="Freeform 5">
            <a:extLst>
              <a:ext uri="{FF2B5EF4-FFF2-40B4-BE49-F238E27FC236}">
                <a16:creationId xmlns:a16="http://schemas.microsoft.com/office/drawing/2014/main" id="{381C7EA3-62B0-4CA9-A9D3-81D49D440454}"/>
              </a:ext>
            </a:extLst>
          </p:cNvPr>
          <p:cNvSpPr>
            <a:spLocks noEditPoints="1"/>
          </p:cNvSpPr>
          <p:nvPr userDrawn="1"/>
        </p:nvSpPr>
        <p:spPr bwMode="auto">
          <a:xfrm>
            <a:off x="10039881" y="922338"/>
            <a:ext cx="1144588" cy="1322388"/>
          </a:xfrm>
          <a:custGeom>
            <a:avLst/>
            <a:gdLst>
              <a:gd name="T0" fmla="*/ 375 w 675"/>
              <a:gd name="T1" fmla="*/ 763 h 777"/>
              <a:gd name="T2" fmla="*/ 375 w 675"/>
              <a:gd name="T3" fmla="*/ 763 h 777"/>
              <a:gd name="T4" fmla="*/ 640 w 675"/>
              <a:gd name="T5" fmla="*/ 606 h 777"/>
              <a:gd name="T6" fmla="*/ 673 w 675"/>
              <a:gd name="T7" fmla="*/ 547 h 777"/>
              <a:gd name="T8" fmla="*/ 675 w 675"/>
              <a:gd name="T9" fmla="*/ 232 h 777"/>
              <a:gd name="T10" fmla="*/ 642 w 675"/>
              <a:gd name="T11" fmla="*/ 174 h 777"/>
              <a:gd name="T12" fmla="*/ 374 w 675"/>
              <a:gd name="T13" fmla="*/ 12 h 777"/>
              <a:gd name="T14" fmla="*/ 304 w 675"/>
              <a:gd name="T15" fmla="*/ 12 h 777"/>
              <a:gd name="T16" fmla="*/ 34 w 675"/>
              <a:gd name="T17" fmla="*/ 172 h 777"/>
              <a:gd name="T18" fmla="*/ 1 w 675"/>
              <a:gd name="T19" fmla="*/ 230 h 777"/>
              <a:gd name="T20" fmla="*/ 0 w 675"/>
              <a:gd name="T21" fmla="*/ 545 h 777"/>
              <a:gd name="T22" fmla="*/ 33 w 675"/>
              <a:gd name="T23" fmla="*/ 603 h 777"/>
              <a:gd name="T24" fmla="*/ 297 w 675"/>
              <a:gd name="T25" fmla="*/ 763 h 777"/>
              <a:gd name="T26" fmla="*/ 375 w 675"/>
              <a:gd name="T27" fmla="*/ 763 h 777"/>
              <a:gd name="T28" fmla="*/ 337 w 675"/>
              <a:gd name="T29" fmla="*/ 384 h 777"/>
              <a:gd name="T30" fmla="*/ 337 w 675"/>
              <a:gd name="T31" fmla="*/ 384 h 777"/>
              <a:gd name="T32" fmla="*/ 337 w 675"/>
              <a:gd name="T33" fmla="*/ 384 h 777"/>
              <a:gd name="T34" fmla="*/ 337 w 675"/>
              <a:gd name="T35" fmla="*/ 384 h 777"/>
              <a:gd name="T36" fmla="*/ 337 w 675"/>
              <a:gd name="T37" fmla="*/ 38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5" h="777">
                <a:moveTo>
                  <a:pt x="375" y="763"/>
                </a:moveTo>
                <a:lnTo>
                  <a:pt x="375" y="763"/>
                </a:lnTo>
                <a:lnTo>
                  <a:pt x="640" y="606"/>
                </a:lnTo>
                <a:cubicBezTo>
                  <a:pt x="661" y="593"/>
                  <a:pt x="673" y="571"/>
                  <a:pt x="673" y="547"/>
                </a:cubicBezTo>
                <a:lnTo>
                  <a:pt x="675" y="232"/>
                </a:lnTo>
                <a:cubicBezTo>
                  <a:pt x="675" y="208"/>
                  <a:pt x="662" y="186"/>
                  <a:pt x="642" y="174"/>
                </a:cubicBezTo>
                <a:lnTo>
                  <a:pt x="374" y="12"/>
                </a:lnTo>
                <a:cubicBezTo>
                  <a:pt x="352" y="0"/>
                  <a:pt x="325" y="0"/>
                  <a:pt x="304" y="12"/>
                </a:cubicBezTo>
                <a:lnTo>
                  <a:pt x="34" y="172"/>
                </a:lnTo>
                <a:cubicBezTo>
                  <a:pt x="14" y="184"/>
                  <a:pt x="1" y="206"/>
                  <a:pt x="1" y="230"/>
                </a:cubicBezTo>
                <a:lnTo>
                  <a:pt x="0" y="545"/>
                </a:lnTo>
                <a:cubicBezTo>
                  <a:pt x="0" y="569"/>
                  <a:pt x="12" y="591"/>
                  <a:pt x="33" y="603"/>
                </a:cubicBezTo>
                <a:lnTo>
                  <a:pt x="297" y="763"/>
                </a:lnTo>
                <a:cubicBezTo>
                  <a:pt x="321" y="777"/>
                  <a:pt x="351" y="777"/>
                  <a:pt x="375" y="763"/>
                </a:cubicBezTo>
                <a:close/>
                <a:moveTo>
                  <a:pt x="337" y="384"/>
                </a:moveTo>
                <a:lnTo>
                  <a:pt x="337" y="384"/>
                </a:lnTo>
                <a:lnTo>
                  <a:pt x="337" y="384"/>
                </a:lnTo>
                <a:lnTo>
                  <a:pt x="337" y="384"/>
                </a:lnTo>
                <a:lnTo>
                  <a:pt x="337" y="384"/>
                </a:lnTo>
                <a:close/>
              </a:path>
            </a:pathLst>
          </a:custGeom>
          <a:solidFill>
            <a:srgbClr val="FF6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0" name="Freeform 7">
            <a:extLst>
              <a:ext uri="{FF2B5EF4-FFF2-40B4-BE49-F238E27FC236}">
                <a16:creationId xmlns:a16="http://schemas.microsoft.com/office/drawing/2014/main" id="{73F21D2B-334D-4429-B5BB-B1D68ACF8E81}"/>
              </a:ext>
            </a:extLst>
          </p:cNvPr>
          <p:cNvSpPr>
            <a:spLocks/>
          </p:cNvSpPr>
          <p:nvPr userDrawn="1"/>
        </p:nvSpPr>
        <p:spPr bwMode="auto">
          <a:xfrm rot="864787">
            <a:off x="9776039" y="1030288"/>
            <a:ext cx="509588" cy="514350"/>
          </a:xfrm>
          <a:custGeom>
            <a:avLst/>
            <a:gdLst>
              <a:gd name="T0" fmla="*/ 246 w 301"/>
              <a:gd name="T1" fmla="*/ 33 h 302"/>
              <a:gd name="T2" fmla="*/ 246 w 301"/>
              <a:gd name="T3" fmla="*/ 33 h 302"/>
              <a:gd name="T4" fmla="*/ 125 w 301"/>
              <a:gd name="T5" fmla="*/ 3 h 302"/>
              <a:gd name="T6" fmla="*/ 99 w 301"/>
              <a:gd name="T7" fmla="*/ 10 h 302"/>
              <a:gd name="T8" fmla="*/ 9 w 301"/>
              <a:gd name="T9" fmla="*/ 100 h 302"/>
              <a:gd name="T10" fmla="*/ 1 w 301"/>
              <a:gd name="T11" fmla="*/ 126 h 302"/>
              <a:gd name="T12" fmla="*/ 32 w 301"/>
              <a:gd name="T13" fmla="*/ 249 h 302"/>
              <a:gd name="T14" fmla="*/ 52 w 301"/>
              <a:gd name="T15" fmla="*/ 269 h 302"/>
              <a:gd name="T16" fmla="*/ 175 w 301"/>
              <a:gd name="T17" fmla="*/ 300 h 302"/>
              <a:gd name="T18" fmla="*/ 201 w 301"/>
              <a:gd name="T19" fmla="*/ 292 h 302"/>
              <a:gd name="T20" fmla="*/ 291 w 301"/>
              <a:gd name="T21" fmla="*/ 202 h 302"/>
              <a:gd name="T22" fmla="*/ 299 w 301"/>
              <a:gd name="T23" fmla="*/ 176 h 302"/>
              <a:gd name="T24" fmla="*/ 268 w 301"/>
              <a:gd name="T25" fmla="*/ 55 h 302"/>
              <a:gd name="T26" fmla="*/ 246 w 301"/>
              <a:gd name="T27" fmla="*/ 3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2">
                <a:moveTo>
                  <a:pt x="246" y="33"/>
                </a:moveTo>
                <a:lnTo>
                  <a:pt x="246" y="33"/>
                </a:lnTo>
                <a:lnTo>
                  <a:pt x="125" y="3"/>
                </a:lnTo>
                <a:cubicBezTo>
                  <a:pt x="115" y="0"/>
                  <a:pt x="105" y="3"/>
                  <a:pt x="99" y="10"/>
                </a:cubicBezTo>
                <a:lnTo>
                  <a:pt x="9" y="100"/>
                </a:lnTo>
                <a:cubicBezTo>
                  <a:pt x="2" y="107"/>
                  <a:pt x="0" y="117"/>
                  <a:pt x="1" y="126"/>
                </a:cubicBezTo>
                <a:lnTo>
                  <a:pt x="32" y="249"/>
                </a:lnTo>
                <a:cubicBezTo>
                  <a:pt x="35" y="259"/>
                  <a:pt x="43" y="266"/>
                  <a:pt x="52" y="269"/>
                </a:cubicBezTo>
                <a:lnTo>
                  <a:pt x="175" y="300"/>
                </a:lnTo>
                <a:cubicBezTo>
                  <a:pt x="185" y="302"/>
                  <a:pt x="195" y="299"/>
                  <a:pt x="201" y="292"/>
                </a:cubicBezTo>
                <a:lnTo>
                  <a:pt x="291" y="202"/>
                </a:lnTo>
                <a:cubicBezTo>
                  <a:pt x="298" y="196"/>
                  <a:pt x="301" y="186"/>
                  <a:pt x="299" y="176"/>
                </a:cubicBezTo>
                <a:lnTo>
                  <a:pt x="268" y="55"/>
                </a:lnTo>
                <a:cubicBezTo>
                  <a:pt x="265" y="44"/>
                  <a:pt x="257" y="36"/>
                  <a:pt x="246" y="33"/>
                </a:cubicBezTo>
                <a:close/>
              </a:path>
            </a:pathLst>
          </a:custGeom>
          <a:solidFill>
            <a:srgbClr val="96D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1" name="Freeform 16">
            <a:extLst>
              <a:ext uri="{FF2B5EF4-FFF2-40B4-BE49-F238E27FC236}">
                <a16:creationId xmlns:a16="http://schemas.microsoft.com/office/drawing/2014/main" id="{69515D02-1F06-4445-AFCA-536DB1FADE4F}"/>
              </a:ext>
            </a:extLst>
          </p:cNvPr>
          <p:cNvSpPr>
            <a:spLocks/>
          </p:cNvSpPr>
          <p:nvPr userDrawn="1"/>
        </p:nvSpPr>
        <p:spPr bwMode="auto">
          <a:xfrm>
            <a:off x="702733" y="4625593"/>
            <a:ext cx="947965" cy="1092527"/>
          </a:xfrm>
          <a:custGeom>
            <a:avLst/>
            <a:gdLst>
              <a:gd name="T0" fmla="*/ 478 w 1098"/>
              <a:gd name="T1" fmla="*/ 23 h 1260"/>
              <a:gd name="T2" fmla="*/ 478 w 1098"/>
              <a:gd name="T3" fmla="*/ 23 h 1260"/>
              <a:gd name="T4" fmla="*/ 52 w 1098"/>
              <a:gd name="T5" fmla="*/ 285 h 1260"/>
              <a:gd name="T6" fmla="*/ 0 w 1098"/>
              <a:gd name="T7" fmla="*/ 380 h 1260"/>
              <a:gd name="T8" fmla="*/ 6 w 1098"/>
              <a:gd name="T9" fmla="*/ 891 h 1260"/>
              <a:gd name="T10" fmla="*/ 61 w 1098"/>
              <a:gd name="T11" fmla="*/ 985 h 1260"/>
              <a:gd name="T12" fmla="*/ 500 w 1098"/>
              <a:gd name="T13" fmla="*/ 1240 h 1260"/>
              <a:gd name="T14" fmla="*/ 613 w 1098"/>
              <a:gd name="T15" fmla="*/ 1238 h 1260"/>
              <a:gd name="T16" fmla="*/ 1045 w 1098"/>
              <a:gd name="T17" fmla="*/ 973 h 1260"/>
              <a:gd name="T18" fmla="*/ 1098 w 1098"/>
              <a:gd name="T19" fmla="*/ 877 h 1260"/>
              <a:gd name="T20" fmla="*/ 1091 w 1098"/>
              <a:gd name="T21" fmla="*/ 367 h 1260"/>
              <a:gd name="T22" fmla="*/ 1036 w 1098"/>
              <a:gd name="T23" fmla="*/ 272 h 1260"/>
              <a:gd name="T24" fmla="*/ 604 w 1098"/>
              <a:gd name="T25" fmla="*/ 21 h 1260"/>
              <a:gd name="T26" fmla="*/ 478 w 1098"/>
              <a:gd name="T27" fmla="*/ 23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1260">
                <a:moveTo>
                  <a:pt x="478" y="23"/>
                </a:moveTo>
                <a:lnTo>
                  <a:pt x="478" y="23"/>
                </a:lnTo>
                <a:lnTo>
                  <a:pt x="52" y="285"/>
                </a:lnTo>
                <a:cubicBezTo>
                  <a:pt x="19" y="305"/>
                  <a:pt x="0" y="342"/>
                  <a:pt x="0" y="380"/>
                </a:cubicBezTo>
                <a:lnTo>
                  <a:pt x="6" y="891"/>
                </a:lnTo>
                <a:cubicBezTo>
                  <a:pt x="7" y="930"/>
                  <a:pt x="27" y="965"/>
                  <a:pt x="61" y="985"/>
                </a:cubicBezTo>
                <a:lnTo>
                  <a:pt x="500" y="1240"/>
                </a:lnTo>
                <a:cubicBezTo>
                  <a:pt x="535" y="1260"/>
                  <a:pt x="578" y="1259"/>
                  <a:pt x="613" y="1238"/>
                </a:cubicBezTo>
                <a:lnTo>
                  <a:pt x="1045" y="973"/>
                </a:lnTo>
                <a:cubicBezTo>
                  <a:pt x="1078" y="952"/>
                  <a:pt x="1098" y="916"/>
                  <a:pt x="1098" y="877"/>
                </a:cubicBezTo>
                <a:lnTo>
                  <a:pt x="1091" y="367"/>
                </a:lnTo>
                <a:cubicBezTo>
                  <a:pt x="1091" y="328"/>
                  <a:pt x="1070" y="292"/>
                  <a:pt x="1036" y="272"/>
                </a:cubicBezTo>
                <a:lnTo>
                  <a:pt x="604" y="21"/>
                </a:lnTo>
                <a:cubicBezTo>
                  <a:pt x="565" y="0"/>
                  <a:pt x="516" y="0"/>
                  <a:pt x="478" y="23"/>
                </a:cubicBezTo>
                <a:close/>
              </a:path>
            </a:pathLst>
          </a:custGeom>
          <a:solidFill>
            <a:srgbClr val="0529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3" name="Kuva 2" descr="Kuva, joka sisältää kohteen keltainen&#10;&#10;Kuvaus luotu automaattisesti">
            <a:extLst>
              <a:ext uri="{FF2B5EF4-FFF2-40B4-BE49-F238E27FC236}">
                <a16:creationId xmlns:a16="http://schemas.microsoft.com/office/drawing/2014/main" id="{8954F711-BF83-EEAB-8500-A35289BF3C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2495" y="5922860"/>
            <a:ext cx="1634745" cy="1870279"/>
          </a:xfrm>
          <a:prstGeom prst="rect">
            <a:avLst/>
          </a:prstGeom>
        </p:spPr>
      </p:pic>
      <p:pic>
        <p:nvPicPr>
          <p:cNvPr id="7" name="Kuva 6" descr="Kuva, joka sisältää kohteen muotoilu&#10;&#10;Kuvaus luotu automaattisesti, normaali luotettavuus">
            <a:extLst>
              <a:ext uri="{FF2B5EF4-FFF2-40B4-BE49-F238E27FC236}">
                <a16:creationId xmlns:a16="http://schemas.microsoft.com/office/drawing/2014/main" id="{BECA6B39-39B5-7E2F-8806-9CF89F3254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26476" y="4622240"/>
            <a:ext cx="403325" cy="461473"/>
          </a:xfrm>
          <a:prstGeom prst="rect">
            <a:avLst/>
          </a:prstGeom>
        </p:spPr>
      </p:pic>
      <p:pic>
        <p:nvPicPr>
          <p:cNvPr id="6" name="Kuva 5" descr="Kuva, joka sisältää kohteen kuvakaappaus, muotoilu&#10;&#10;Kuvaus luotu automaattisesti">
            <a:extLst>
              <a:ext uri="{FF2B5EF4-FFF2-40B4-BE49-F238E27FC236}">
                <a16:creationId xmlns:a16="http://schemas.microsoft.com/office/drawing/2014/main" id="{5E9DD38A-C2FA-A822-21A7-1FD6A3DB7E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837434" y="-572294"/>
            <a:ext cx="993854" cy="1144587"/>
          </a:xfrm>
          <a:prstGeom prst="rect">
            <a:avLst/>
          </a:prstGeom>
        </p:spPr>
      </p:pic>
    </p:spTree>
    <p:extLst>
      <p:ext uri="{BB962C8B-B14F-4D97-AF65-F5344CB8AC3E}">
        <p14:creationId xmlns:p14="http://schemas.microsoft.com/office/powerpoint/2010/main" val="2962444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 2">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840814" y="2635624"/>
            <a:ext cx="10515600" cy="1595718"/>
          </a:xfrm>
        </p:spPr>
        <p:txBody>
          <a:bodyPr anchor="ctr" anchorCtr="0"/>
          <a:lstStyle>
            <a:lvl1pPr algn="ctr">
              <a:lnSpc>
                <a:spcPct val="80000"/>
              </a:lnSpc>
              <a:defRPr sz="4000">
                <a:solidFill>
                  <a:schemeClr val="tx1"/>
                </a:solidFill>
              </a:defRPr>
            </a:lvl1pPr>
          </a:lstStyle>
          <a:p>
            <a:r>
              <a:rPr lang="fi-FI" dirty="0"/>
              <a:t>Väliotsikko</a:t>
            </a:r>
          </a:p>
        </p:txBody>
      </p:sp>
      <p:sp>
        <p:nvSpPr>
          <p:cNvPr id="17" name="Freeform 5">
            <a:extLst>
              <a:ext uri="{FF2B5EF4-FFF2-40B4-BE49-F238E27FC236}">
                <a16:creationId xmlns:a16="http://schemas.microsoft.com/office/drawing/2014/main" id="{381C7EA3-62B0-4CA9-A9D3-81D49D440454}"/>
              </a:ext>
            </a:extLst>
          </p:cNvPr>
          <p:cNvSpPr>
            <a:spLocks noEditPoints="1"/>
          </p:cNvSpPr>
          <p:nvPr userDrawn="1"/>
        </p:nvSpPr>
        <p:spPr bwMode="auto">
          <a:xfrm>
            <a:off x="10039881" y="922338"/>
            <a:ext cx="1144588" cy="1322388"/>
          </a:xfrm>
          <a:custGeom>
            <a:avLst/>
            <a:gdLst>
              <a:gd name="T0" fmla="*/ 375 w 675"/>
              <a:gd name="T1" fmla="*/ 763 h 777"/>
              <a:gd name="T2" fmla="*/ 375 w 675"/>
              <a:gd name="T3" fmla="*/ 763 h 777"/>
              <a:gd name="T4" fmla="*/ 640 w 675"/>
              <a:gd name="T5" fmla="*/ 606 h 777"/>
              <a:gd name="T6" fmla="*/ 673 w 675"/>
              <a:gd name="T7" fmla="*/ 547 h 777"/>
              <a:gd name="T8" fmla="*/ 675 w 675"/>
              <a:gd name="T9" fmla="*/ 232 h 777"/>
              <a:gd name="T10" fmla="*/ 642 w 675"/>
              <a:gd name="T11" fmla="*/ 174 h 777"/>
              <a:gd name="T12" fmla="*/ 374 w 675"/>
              <a:gd name="T13" fmla="*/ 12 h 777"/>
              <a:gd name="T14" fmla="*/ 304 w 675"/>
              <a:gd name="T15" fmla="*/ 12 h 777"/>
              <a:gd name="T16" fmla="*/ 34 w 675"/>
              <a:gd name="T17" fmla="*/ 172 h 777"/>
              <a:gd name="T18" fmla="*/ 1 w 675"/>
              <a:gd name="T19" fmla="*/ 230 h 777"/>
              <a:gd name="T20" fmla="*/ 0 w 675"/>
              <a:gd name="T21" fmla="*/ 545 h 777"/>
              <a:gd name="T22" fmla="*/ 33 w 675"/>
              <a:gd name="T23" fmla="*/ 603 h 777"/>
              <a:gd name="T24" fmla="*/ 297 w 675"/>
              <a:gd name="T25" fmla="*/ 763 h 777"/>
              <a:gd name="T26" fmla="*/ 375 w 675"/>
              <a:gd name="T27" fmla="*/ 763 h 777"/>
              <a:gd name="T28" fmla="*/ 337 w 675"/>
              <a:gd name="T29" fmla="*/ 384 h 777"/>
              <a:gd name="T30" fmla="*/ 337 w 675"/>
              <a:gd name="T31" fmla="*/ 384 h 777"/>
              <a:gd name="T32" fmla="*/ 337 w 675"/>
              <a:gd name="T33" fmla="*/ 384 h 777"/>
              <a:gd name="T34" fmla="*/ 337 w 675"/>
              <a:gd name="T35" fmla="*/ 384 h 777"/>
              <a:gd name="T36" fmla="*/ 337 w 675"/>
              <a:gd name="T37" fmla="*/ 38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5" h="777">
                <a:moveTo>
                  <a:pt x="375" y="763"/>
                </a:moveTo>
                <a:lnTo>
                  <a:pt x="375" y="763"/>
                </a:lnTo>
                <a:lnTo>
                  <a:pt x="640" y="606"/>
                </a:lnTo>
                <a:cubicBezTo>
                  <a:pt x="661" y="593"/>
                  <a:pt x="673" y="571"/>
                  <a:pt x="673" y="547"/>
                </a:cubicBezTo>
                <a:lnTo>
                  <a:pt x="675" y="232"/>
                </a:lnTo>
                <a:cubicBezTo>
                  <a:pt x="675" y="208"/>
                  <a:pt x="662" y="186"/>
                  <a:pt x="642" y="174"/>
                </a:cubicBezTo>
                <a:lnTo>
                  <a:pt x="374" y="12"/>
                </a:lnTo>
                <a:cubicBezTo>
                  <a:pt x="352" y="0"/>
                  <a:pt x="325" y="0"/>
                  <a:pt x="304" y="12"/>
                </a:cubicBezTo>
                <a:lnTo>
                  <a:pt x="34" y="172"/>
                </a:lnTo>
                <a:cubicBezTo>
                  <a:pt x="14" y="184"/>
                  <a:pt x="1" y="206"/>
                  <a:pt x="1" y="230"/>
                </a:cubicBezTo>
                <a:lnTo>
                  <a:pt x="0" y="545"/>
                </a:lnTo>
                <a:cubicBezTo>
                  <a:pt x="0" y="569"/>
                  <a:pt x="12" y="591"/>
                  <a:pt x="33" y="603"/>
                </a:cubicBezTo>
                <a:lnTo>
                  <a:pt x="297" y="763"/>
                </a:lnTo>
                <a:cubicBezTo>
                  <a:pt x="321" y="777"/>
                  <a:pt x="351" y="777"/>
                  <a:pt x="375" y="763"/>
                </a:cubicBezTo>
                <a:close/>
                <a:moveTo>
                  <a:pt x="337" y="384"/>
                </a:moveTo>
                <a:lnTo>
                  <a:pt x="337" y="384"/>
                </a:lnTo>
                <a:lnTo>
                  <a:pt x="337" y="384"/>
                </a:lnTo>
                <a:lnTo>
                  <a:pt x="337" y="384"/>
                </a:lnTo>
                <a:lnTo>
                  <a:pt x="337" y="384"/>
                </a:lnTo>
                <a:close/>
              </a:path>
            </a:pathLst>
          </a:custGeom>
          <a:solidFill>
            <a:srgbClr val="FF6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grpSp>
        <p:nvGrpSpPr>
          <p:cNvPr id="15" name="Ryhmä 14">
            <a:extLst>
              <a:ext uri="{FF2B5EF4-FFF2-40B4-BE49-F238E27FC236}">
                <a16:creationId xmlns:a16="http://schemas.microsoft.com/office/drawing/2014/main" id="{6C704658-9214-46B2-92C4-D8BB64EA005D}"/>
              </a:ext>
            </a:extLst>
          </p:cNvPr>
          <p:cNvGrpSpPr/>
          <p:nvPr userDrawn="1"/>
        </p:nvGrpSpPr>
        <p:grpSpPr>
          <a:xfrm>
            <a:off x="702733" y="4623034"/>
            <a:ext cx="1127068" cy="1095086"/>
            <a:chOff x="616480" y="4371445"/>
            <a:chExt cx="1398588" cy="1358901"/>
          </a:xfrm>
        </p:grpSpPr>
        <p:sp>
          <p:nvSpPr>
            <p:cNvPr id="21" name="Freeform 16">
              <a:extLst>
                <a:ext uri="{FF2B5EF4-FFF2-40B4-BE49-F238E27FC236}">
                  <a16:creationId xmlns:a16="http://schemas.microsoft.com/office/drawing/2014/main" id="{69515D02-1F06-4445-AFCA-536DB1FADE4F}"/>
                </a:ext>
              </a:extLst>
            </p:cNvPr>
            <p:cNvSpPr>
              <a:spLocks/>
            </p:cNvSpPr>
            <p:nvPr userDrawn="1"/>
          </p:nvSpPr>
          <p:spPr bwMode="auto">
            <a:xfrm>
              <a:off x="616480" y="4374620"/>
              <a:ext cx="1176338" cy="1355726"/>
            </a:xfrm>
            <a:custGeom>
              <a:avLst/>
              <a:gdLst>
                <a:gd name="T0" fmla="*/ 478 w 1098"/>
                <a:gd name="T1" fmla="*/ 23 h 1260"/>
                <a:gd name="T2" fmla="*/ 478 w 1098"/>
                <a:gd name="T3" fmla="*/ 23 h 1260"/>
                <a:gd name="T4" fmla="*/ 52 w 1098"/>
                <a:gd name="T5" fmla="*/ 285 h 1260"/>
                <a:gd name="T6" fmla="*/ 0 w 1098"/>
                <a:gd name="T7" fmla="*/ 380 h 1260"/>
                <a:gd name="T8" fmla="*/ 6 w 1098"/>
                <a:gd name="T9" fmla="*/ 891 h 1260"/>
                <a:gd name="T10" fmla="*/ 61 w 1098"/>
                <a:gd name="T11" fmla="*/ 985 h 1260"/>
                <a:gd name="T12" fmla="*/ 500 w 1098"/>
                <a:gd name="T13" fmla="*/ 1240 h 1260"/>
                <a:gd name="T14" fmla="*/ 613 w 1098"/>
                <a:gd name="T15" fmla="*/ 1238 h 1260"/>
                <a:gd name="T16" fmla="*/ 1045 w 1098"/>
                <a:gd name="T17" fmla="*/ 973 h 1260"/>
                <a:gd name="T18" fmla="*/ 1098 w 1098"/>
                <a:gd name="T19" fmla="*/ 877 h 1260"/>
                <a:gd name="T20" fmla="*/ 1091 w 1098"/>
                <a:gd name="T21" fmla="*/ 367 h 1260"/>
                <a:gd name="T22" fmla="*/ 1036 w 1098"/>
                <a:gd name="T23" fmla="*/ 272 h 1260"/>
                <a:gd name="T24" fmla="*/ 604 w 1098"/>
                <a:gd name="T25" fmla="*/ 21 h 1260"/>
                <a:gd name="T26" fmla="*/ 478 w 1098"/>
                <a:gd name="T27" fmla="*/ 23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1260">
                  <a:moveTo>
                    <a:pt x="478" y="23"/>
                  </a:moveTo>
                  <a:lnTo>
                    <a:pt x="478" y="23"/>
                  </a:lnTo>
                  <a:lnTo>
                    <a:pt x="52" y="285"/>
                  </a:lnTo>
                  <a:cubicBezTo>
                    <a:pt x="19" y="305"/>
                    <a:pt x="0" y="342"/>
                    <a:pt x="0" y="380"/>
                  </a:cubicBezTo>
                  <a:lnTo>
                    <a:pt x="6" y="891"/>
                  </a:lnTo>
                  <a:cubicBezTo>
                    <a:pt x="7" y="930"/>
                    <a:pt x="27" y="965"/>
                    <a:pt x="61" y="985"/>
                  </a:cubicBezTo>
                  <a:lnTo>
                    <a:pt x="500" y="1240"/>
                  </a:lnTo>
                  <a:cubicBezTo>
                    <a:pt x="535" y="1260"/>
                    <a:pt x="578" y="1259"/>
                    <a:pt x="613" y="1238"/>
                  </a:cubicBezTo>
                  <a:lnTo>
                    <a:pt x="1045" y="973"/>
                  </a:lnTo>
                  <a:cubicBezTo>
                    <a:pt x="1078" y="952"/>
                    <a:pt x="1098" y="916"/>
                    <a:pt x="1098" y="877"/>
                  </a:cubicBezTo>
                  <a:lnTo>
                    <a:pt x="1091" y="367"/>
                  </a:lnTo>
                  <a:cubicBezTo>
                    <a:pt x="1091" y="328"/>
                    <a:pt x="1070" y="292"/>
                    <a:pt x="1036" y="272"/>
                  </a:cubicBezTo>
                  <a:lnTo>
                    <a:pt x="604" y="21"/>
                  </a:lnTo>
                  <a:cubicBezTo>
                    <a:pt x="565" y="0"/>
                    <a:pt x="516" y="0"/>
                    <a:pt x="478" y="23"/>
                  </a:cubicBezTo>
                  <a:close/>
                </a:path>
              </a:pathLst>
            </a:custGeom>
            <a:solidFill>
              <a:srgbClr val="0529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sp>
          <p:nvSpPr>
            <p:cNvPr id="22" name="Freeform 18">
              <a:extLst>
                <a:ext uri="{FF2B5EF4-FFF2-40B4-BE49-F238E27FC236}">
                  <a16:creationId xmlns:a16="http://schemas.microsoft.com/office/drawing/2014/main" id="{D4EDDF72-5AE2-4234-AC0F-AA093EA57472}"/>
                </a:ext>
              </a:extLst>
            </p:cNvPr>
            <p:cNvSpPr>
              <a:spLocks noEditPoints="1"/>
            </p:cNvSpPr>
            <p:nvPr userDrawn="1"/>
          </p:nvSpPr>
          <p:spPr bwMode="auto">
            <a:xfrm>
              <a:off x="1562630" y="4371445"/>
              <a:ext cx="452438" cy="523875"/>
            </a:xfrm>
            <a:custGeom>
              <a:avLst/>
              <a:gdLst>
                <a:gd name="T0" fmla="*/ 235 w 422"/>
                <a:gd name="T1" fmla="*/ 478 h 487"/>
                <a:gd name="T2" fmla="*/ 235 w 422"/>
                <a:gd name="T3" fmla="*/ 478 h 487"/>
                <a:gd name="T4" fmla="*/ 402 w 422"/>
                <a:gd name="T5" fmla="*/ 379 h 487"/>
                <a:gd name="T6" fmla="*/ 422 w 422"/>
                <a:gd name="T7" fmla="*/ 342 h 487"/>
                <a:gd name="T8" fmla="*/ 422 w 422"/>
                <a:gd name="T9" fmla="*/ 145 h 487"/>
                <a:gd name="T10" fmla="*/ 402 w 422"/>
                <a:gd name="T11" fmla="*/ 108 h 487"/>
                <a:gd name="T12" fmla="*/ 233 w 422"/>
                <a:gd name="T13" fmla="*/ 8 h 487"/>
                <a:gd name="T14" fmla="*/ 189 w 422"/>
                <a:gd name="T15" fmla="*/ 8 h 487"/>
                <a:gd name="T16" fmla="*/ 20 w 422"/>
                <a:gd name="T17" fmla="*/ 108 h 487"/>
                <a:gd name="T18" fmla="*/ 0 w 422"/>
                <a:gd name="T19" fmla="*/ 145 h 487"/>
                <a:gd name="T20" fmla="*/ 0 w 422"/>
                <a:gd name="T21" fmla="*/ 342 h 487"/>
                <a:gd name="T22" fmla="*/ 20 w 422"/>
                <a:gd name="T23" fmla="*/ 379 h 487"/>
                <a:gd name="T24" fmla="*/ 187 w 422"/>
                <a:gd name="T25" fmla="*/ 478 h 487"/>
                <a:gd name="T26" fmla="*/ 235 w 422"/>
                <a:gd name="T27" fmla="*/ 478 h 487"/>
                <a:gd name="T28" fmla="*/ 211 w 422"/>
                <a:gd name="T29" fmla="*/ 240 h 487"/>
                <a:gd name="T30" fmla="*/ 211 w 422"/>
                <a:gd name="T31" fmla="*/ 240 h 487"/>
                <a:gd name="T32" fmla="*/ 211 w 422"/>
                <a:gd name="T33" fmla="*/ 240 h 487"/>
                <a:gd name="T34" fmla="*/ 211 w 422"/>
                <a:gd name="T35" fmla="*/ 240 h 487"/>
                <a:gd name="T36" fmla="*/ 211 w 422"/>
                <a:gd name="T37" fmla="*/ 24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 h="487">
                  <a:moveTo>
                    <a:pt x="235" y="478"/>
                  </a:moveTo>
                  <a:lnTo>
                    <a:pt x="235" y="478"/>
                  </a:lnTo>
                  <a:lnTo>
                    <a:pt x="402" y="379"/>
                  </a:lnTo>
                  <a:cubicBezTo>
                    <a:pt x="415" y="371"/>
                    <a:pt x="422" y="357"/>
                    <a:pt x="422" y="342"/>
                  </a:cubicBezTo>
                  <a:lnTo>
                    <a:pt x="422" y="145"/>
                  </a:lnTo>
                  <a:cubicBezTo>
                    <a:pt x="422" y="129"/>
                    <a:pt x="414" y="115"/>
                    <a:pt x="402" y="108"/>
                  </a:cubicBezTo>
                  <a:lnTo>
                    <a:pt x="233" y="8"/>
                  </a:lnTo>
                  <a:cubicBezTo>
                    <a:pt x="219" y="0"/>
                    <a:pt x="203" y="0"/>
                    <a:pt x="189" y="8"/>
                  </a:cubicBezTo>
                  <a:lnTo>
                    <a:pt x="20" y="108"/>
                  </a:lnTo>
                  <a:cubicBezTo>
                    <a:pt x="8" y="116"/>
                    <a:pt x="0" y="129"/>
                    <a:pt x="0" y="145"/>
                  </a:cubicBezTo>
                  <a:lnTo>
                    <a:pt x="0" y="342"/>
                  </a:lnTo>
                  <a:cubicBezTo>
                    <a:pt x="0" y="357"/>
                    <a:pt x="7" y="371"/>
                    <a:pt x="20" y="379"/>
                  </a:cubicBezTo>
                  <a:lnTo>
                    <a:pt x="187" y="478"/>
                  </a:lnTo>
                  <a:cubicBezTo>
                    <a:pt x="202" y="487"/>
                    <a:pt x="220" y="487"/>
                    <a:pt x="235" y="478"/>
                  </a:cubicBezTo>
                  <a:close/>
                  <a:moveTo>
                    <a:pt x="211" y="240"/>
                  </a:moveTo>
                  <a:lnTo>
                    <a:pt x="211" y="240"/>
                  </a:lnTo>
                  <a:lnTo>
                    <a:pt x="211" y="240"/>
                  </a:lnTo>
                  <a:lnTo>
                    <a:pt x="211" y="240"/>
                  </a:lnTo>
                  <a:lnTo>
                    <a:pt x="211" y="240"/>
                  </a:lnTo>
                  <a:close/>
                </a:path>
              </a:pathLst>
            </a:custGeom>
            <a:solidFill>
              <a:srgbClr val="5C297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grpSp>
      <p:pic>
        <p:nvPicPr>
          <p:cNvPr id="4" name="Kuva 3" descr="Kuva, joka sisältää kohteen keltainen&#10;&#10;Kuvaus luotu automaattisesti">
            <a:extLst>
              <a:ext uri="{FF2B5EF4-FFF2-40B4-BE49-F238E27FC236}">
                <a16:creationId xmlns:a16="http://schemas.microsoft.com/office/drawing/2014/main" id="{FFB00AC5-1D71-BCB0-A541-9F69D7CA46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2495" y="5922860"/>
            <a:ext cx="1634745" cy="1870279"/>
          </a:xfrm>
          <a:prstGeom prst="rect">
            <a:avLst/>
          </a:prstGeom>
        </p:spPr>
      </p:pic>
      <p:sp>
        <p:nvSpPr>
          <p:cNvPr id="7" name="Freeform 7">
            <a:extLst>
              <a:ext uri="{FF2B5EF4-FFF2-40B4-BE49-F238E27FC236}">
                <a16:creationId xmlns:a16="http://schemas.microsoft.com/office/drawing/2014/main" id="{473DD448-B657-CDAB-B358-4BA459FA2593}"/>
              </a:ext>
            </a:extLst>
          </p:cNvPr>
          <p:cNvSpPr>
            <a:spLocks/>
          </p:cNvSpPr>
          <p:nvPr userDrawn="1"/>
        </p:nvSpPr>
        <p:spPr bwMode="auto">
          <a:xfrm rot="864787">
            <a:off x="9776039" y="1030288"/>
            <a:ext cx="509588" cy="514350"/>
          </a:xfrm>
          <a:custGeom>
            <a:avLst/>
            <a:gdLst>
              <a:gd name="T0" fmla="*/ 246 w 301"/>
              <a:gd name="T1" fmla="*/ 33 h 302"/>
              <a:gd name="T2" fmla="*/ 246 w 301"/>
              <a:gd name="T3" fmla="*/ 33 h 302"/>
              <a:gd name="T4" fmla="*/ 125 w 301"/>
              <a:gd name="T5" fmla="*/ 3 h 302"/>
              <a:gd name="T6" fmla="*/ 99 w 301"/>
              <a:gd name="T7" fmla="*/ 10 h 302"/>
              <a:gd name="T8" fmla="*/ 9 w 301"/>
              <a:gd name="T9" fmla="*/ 100 h 302"/>
              <a:gd name="T10" fmla="*/ 1 w 301"/>
              <a:gd name="T11" fmla="*/ 126 h 302"/>
              <a:gd name="T12" fmla="*/ 32 w 301"/>
              <a:gd name="T13" fmla="*/ 249 h 302"/>
              <a:gd name="T14" fmla="*/ 52 w 301"/>
              <a:gd name="T15" fmla="*/ 269 h 302"/>
              <a:gd name="T16" fmla="*/ 175 w 301"/>
              <a:gd name="T17" fmla="*/ 300 h 302"/>
              <a:gd name="T18" fmla="*/ 201 w 301"/>
              <a:gd name="T19" fmla="*/ 292 h 302"/>
              <a:gd name="T20" fmla="*/ 291 w 301"/>
              <a:gd name="T21" fmla="*/ 202 h 302"/>
              <a:gd name="T22" fmla="*/ 299 w 301"/>
              <a:gd name="T23" fmla="*/ 176 h 302"/>
              <a:gd name="T24" fmla="*/ 268 w 301"/>
              <a:gd name="T25" fmla="*/ 55 h 302"/>
              <a:gd name="T26" fmla="*/ 246 w 301"/>
              <a:gd name="T27" fmla="*/ 3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2">
                <a:moveTo>
                  <a:pt x="246" y="33"/>
                </a:moveTo>
                <a:lnTo>
                  <a:pt x="246" y="33"/>
                </a:lnTo>
                <a:lnTo>
                  <a:pt x="125" y="3"/>
                </a:lnTo>
                <a:cubicBezTo>
                  <a:pt x="115" y="0"/>
                  <a:pt x="105" y="3"/>
                  <a:pt x="99" y="10"/>
                </a:cubicBezTo>
                <a:lnTo>
                  <a:pt x="9" y="100"/>
                </a:lnTo>
                <a:cubicBezTo>
                  <a:pt x="2" y="107"/>
                  <a:pt x="0" y="117"/>
                  <a:pt x="1" y="126"/>
                </a:cubicBezTo>
                <a:lnTo>
                  <a:pt x="32" y="249"/>
                </a:lnTo>
                <a:cubicBezTo>
                  <a:pt x="35" y="259"/>
                  <a:pt x="43" y="266"/>
                  <a:pt x="52" y="269"/>
                </a:cubicBezTo>
                <a:lnTo>
                  <a:pt x="175" y="300"/>
                </a:lnTo>
                <a:cubicBezTo>
                  <a:pt x="185" y="302"/>
                  <a:pt x="195" y="299"/>
                  <a:pt x="201" y="292"/>
                </a:cubicBezTo>
                <a:lnTo>
                  <a:pt x="291" y="202"/>
                </a:lnTo>
                <a:cubicBezTo>
                  <a:pt x="298" y="196"/>
                  <a:pt x="301" y="186"/>
                  <a:pt x="299" y="176"/>
                </a:cubicBezTo>
                <a:lnTo>
                  <a:pt x="268" y="55"/>
                </a:lnTo>
                <a:cubicBezTo>
                  <a:pt x="265" y="44"/>
                  <a:pt x="257" y="36"/>
                  <a:pt x="246" y="33"/>
                </a:cubicBezTo>
                <a:close/>
              </a:path>
            </a:pathLst>
          </a:custGeom>
          <a:solidFill>
            <a:srgbClr val="96D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3" name="Kuva 2" descr="Kuva, joka sisältää kohteen Värikkyys, muotoilu&#10;&#10;Kuvaus luotu automaattisesti">
            <a:extLst>
              <a:ext uri="{FF2B5EF4-FFF2-40B4-BE49-F238E27FC236}">
                <a16:creationId xmlns:a16="http://schemas.microsoft.com/office/drawing/2014/main" id="{8BBD271B-35F3-4323-077F-F67A6FE63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00155" y="-624418"/>
            <a:ext cx="1248835" cy="1248835"/>
          </a:xfrm>
          <a:prstGeom prst="rect">
            <a:avLst/>
          </a:prstGeom>
        </p:spPr>
      </p:pic>
    </p:spTree>
    <p:extLst>
      <p:ext uri="{BB962C8B-B14F-4D97-AF65-F5344CB8AC3E}">
        <p14:creationId xmlns:p14="http://schemas.microsoft.com/office/powerpoint/2010/main" val="4242476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lvl1pPr>
              <a:defRPr>
                <a:solidFill>
                  <a:schemeClr val="tx1"/>
                </a:solidFill>
              </a:defRPr>
            </a:lvl1pPr>
          </a:lstStyle>
          <a:p>
            <a:r>
              <a:rPr lang="fi-FI"/>
              <a:t>Muokkaa ots. perustyyl. napsautt.</a:t>
            </a:r>
            <a:endParaRPr lang="fi-FI" dirty="0"/>
          </a:p>
        </p:txBody>
      </p:sp>
    </p:spTree>
    <p:extLst>
      <p:ext uri="{BB962C8B-B14F-4D97-AF65-F5344CB8AC3E}">
        <p14:creationId xmlns:p14="http://schemas.microsoft.com/office/powerpoint/2010/main" val="2027416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5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isältö ja kuva val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573740" y="553138"/>
            <a:ext cx="5208495" cy="764428"/>
          </a:xfrm>
        </p:spPr>
        <p:txBody>
          <a:bodyPr/>
          <a:lstStyle>
            <a:lvl1pPr>
              <a:defRPr sz="36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573740" y="1596013"/>
            <a:ext cx="5208495" cy="3960000"/>
          </a:xfrm>
        </p:spPr>
        <p:txBody>
          <a:bodyPr/>
          <a:lstStyle>
            <a:lvl1pPr>
              <a:defRPr>
                <a:latin typeface="Frutiger LT Com 45 Light" panose="020B0303030504020204" pitchFamily="34" charset="0"/>
                <a:cs typeface="Arial" panose="020B0604020202020204" pitchFamily="34" charset="0"/>
              </a:defRPr>
            </a:lvl1pPr>
            <a:lvl2pPr>
              <a:defRPr>
                <a:latin typeface="Frutiger LT Com 45 Light" panose="020B0303030504020204" pitchFamily="34" charset="0"/>
                <a:cs typeface="Arial" panose="020B0604020202020204" pitchFamily="34" charset="0"/>
              </a:defRPr>
            </a:lvl2pPr>
            <a:lvl3pPr>
              <a:defRPr>
                <a:latin typeface="Frutiger LT Com 45 Light" panose="020B0303030504020204" pitchFamily="34" charset="0"/>
                <a:cs typeface="Arial" panose="020B0604020202020204" pitchFamily="34" charset="0"/>
              </a:defRPr>
            </a:lvl3pPr>
            <a:lvl4pPr>
              <a:defRPr>
                <a:latin typeface="Frutiger LT Com 45 Light" panose="020B0303030504020204" pitchFamily="34" charset="0"/>
                <a:cs typeface="Arial" panose="020B0604020202020204" pitchFamily="34" charset="0"/>
              </a:defRPr>
            </a:lvl4pPr>
            <a:lvl5pPr>
              <a:defRPr>
                <a:latin typeface="Frutiger LT Com 45 Light" panose="020B0303030504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6" name="Kuvan paikkamerkki 2">
            <a:extLst>
              <a:ext uri="{FF2B5EF4-FFF2-40B4-BE49-F238E27FC236}">
                <a16:creationId xmlns:a16="http://schemas.microsoft.com/office/drawing/2014/main" id="{ED49A894-D57E-4D34-B087-6D0D88D2171B}"/>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18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grpSp>
        <p:nvGrpSpPr>
          <p:cNvPr id="4" name="Ryhmä 3">
            <a:extLst>
              <a:ext uri="{FF2B5EF4-FFF2-40B4-BE49-F238E27FC236}">
                <a16:creationId xmlns:a16="http://schemas.microsoft.com/office/drawing/2014/main" id="{F3672A24-E721-BDE9-A75A-9D5455DA1C1A}"/>
              </a:ext>
            </a:extLst>
          </p:cNvPr>
          <p:cNvGrpSpPr/>
          <p:nvPr userDrawn="1"/>
        </p:nvGrpSpPr>
        <p:grpSpPr>
          <a:xfrm>
            <a:off x="-239999" y="6139800"/>
            <a:ext cx="1174335" cy="1048929"/>
            <a:chOff x="1757767" y="6030672"/>
            <a:chExt cx="1174335" cy="1048929"/>
          </a:xfrm>
        </p:grpSpPr>
        <p:pic>
          <p:nvPicPr>
            <p:cNvPr id="5" name="Kuva 4" descr="Kuva, joka sisältää kohteen ympyrä, kuvakaappaus, muotoilu&#10;&#10;Kuvaus luotu automaattisesti">
              <a:extLst>
                <a:ext uri="{FF2B5EF4-FFF2-40B4-BE49-F238E27FC236}">
                  <a16:creationId xmlns:a16="http://schemas.microsoft.com/office/drawing/2014/main" id="{AA17F136-C762-C74A-D348-369058EE64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696201" y="6092238"/>
              <a:ext cx="1048929" cy="925798"/>
            </a:xfrm>
            <a:prstGeom prst="rect">
              <a:avLst/>
            </a:prstGeom>
          </p:spPr>
        </p:pic>
        <p:pic>
          <p:nvPicPr>
            <p:cNvPr id="6" name="Kuva 5" descr="Kuva, joka sisältää kohteen appelsiini, muotoilu&#10;&#10;Kuvaus luotu automaattisesti">
              <a:extLst>
                <a:ext uri="{FF2B5EF4-FFF2-40B4-BE49-F238E27FC236}">
                  <a16:creationId xmlns:a16="http://schemas.microsoft.com/office/drawing/2014/main" id="{1195F763-3F16-68CE-72B3-3011D1CC6D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620746">
              <a:off x="2401974" y="6090180"/>
              <a:ext cx="563184" cy="497073"/>
            </a:xfrm>
            <a:prstGeom prst="rect">
              <a:avLst/>
            </a:prstGeom>
          </p:spPr>
        </p:pic>
      </p:grpSp>
      <p:pic>
        <p:nvPicPr>
          <p:cNvPr id="7" name="Kuva 6" descr="Kuva, joka sisältää kohteen teksti, Grafiikka, Fontti, logo&#10;&#10;Kuvaus luotu automaattisesti">
            <a:extLst>
              <a:ext uri="{FF2B5EF4-FFF2-40B4-BE49-F238E27FC236}">
                <a16:creationId xmlns:a16="http://schemas.microsoft.com/office/drawing/2014/main" id="{8F690549-0FE9-A1BF-4C60-C2B723B84C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1447" y="5882053"/>
            <a:ext cx="1108474" cy="680349"/>
          </a:xfrm>
          <a:prstGeom prst="rect">
            <a:avLst/>
          </a:prstGeom>
        </p:spPr>
      </p:pic>
    </p:spTree>
    <p:extLst>
      <p:ext uri="{BB962C8B-B14F-4D97-AF65-F5344CB8AC3E}">
        <p14:creationId xmlns:p14="http://schemas.microsoft.com/office/powerpoint/2010/main" val="3947216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tsikko ja sisältö B">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lvl1pPr>
              <a:defRPr>
                <a:latin typeface="Frutiger LT Com 45 Light" panose="020B0303030504020204" pitchFamily="34" charset="0"/>
                <a:cs typeface="Arial" panose="020B0604020202020204" pitchFamily="34" charset="0"/>
              </a:defRPr>
            </a:lvl1pPr>
            <a:lvl2pPr>
              <a:defRPr>
                <a:latin typeface="Frutiger LT Com 45 Light" panose="020B0303030504020204" pitchFamily="34" charset="0"/>
                <a:cs typeface="Arial" panose="020B0604020202020204" pitchFamily="34" charset="0"/>
              </a:defRPr>
            </a:lvl2pPr>
            <a:lvl3pPr>
              <a:defRPr>
                <a:latin typeface="Frutiger LT Com 45 Light" panose="020B0303030504020204" pitchFamily="34" charset="0"/>
                <a:cs typeface="Arial" panose="020B0604020202020204" pitchFamily="34" charset="0"/>
              </a:defRPr>
            </a:lvl3pPr>
            <a:lvl4pPr>
              <a:defRPr>
                <a:latin typeface="Frutiger LT Com 45 Light" panose="020B0303030504020204" pitchFamily="34" charset="0"/>
                <a:cs typeface="Arial" panose="020B0604020202020204" pitchFamily="34" charset="0"/>
              </a:defRPr>
            </a:lvl4pPr>
            <a:lvl5pPr>
              <a:defRPr>
                <a:latin typeface="Frutiger LT Com 45 Light" panose="020B0303030504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49619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Sisältö ja kuva sin.">
    <p:bg>
      <p:bgPr>
        <a:solidFill>
          <a:srgbClr val="00376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573740" y="587322"/>
            <a:ext cx="5208495" cy="764428"/>
          </a:xfrm>
        </p:spPr>
        <p:txBody>
          <a:bodyPr/>
          <a:lstStyle>
            <a:lvl1pPr>
              <a:defRPr sz="3600">
                <a:solidFill>
                  <a:schemeClr val="bg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573740" y="1613105"/>
            <a:ext cx="5208495" cy="3960000"/>
          </a:xfrm>
        </p:spPr>
        <p:txBody>
          <a:bodyPr/>
          <a:lstStyle>
            <a:lvl1pPr>
              <a:defRPr>
                <a:solidFill>
                  <a:schemeClr val="bg1"/>
                </a:solidFill>
                <a:latin typeface="Frutiger LT Com 45 Light" panose="020B0303030504020204" pitchFamily="34" charset="0"/>
                <a:cs typeface="Arial" panose="020B0604020202020204" pitchFamily="34" charset="0"/>
              </a:defRPr>
            </a:lvl1pPr>
            <a:lvl2pPr>
              <a:defRPr>
                <a:solidFill>
                  <a:schemeClr val="bg1"/>
                </a:solidFill>
                <a:latin typeface="Frutiger LT Com 45 Light" panose="020B0303030504020204" pitchFamily="34" charset="0"/>
                <a:cs typeface="Arial" panose="020B0604020202020204" pitchFamily="34" charset="0"/>
              </a:defRPr>
            </a:lvl2pPr>
            <a:lvl3pPr>
              <a:defRPr>
                <a:solidFill>
                  <a:schemeClr val="bg1"/>
                </a:solidFill>
                <a:latin typeface="Frutiger LT Com 45 Light" panose="020B0303030504020204" pitchFamily="34" charset="0"/>
                <a:cs typeface="Arial" panose="020B0604020202020204" pitchFamily="34" charset="0"/>
              </a:defRPr>
            </a:lvl3pPr>
            <a:lvl4pPr>
              <a:defRPr>
                <a:solidFill>
                  <a:schemeClr val="bg1"/>
                </a:solidFill>
                <a:latin typeface="Frutiger LT Com 45 Light" panose="020B0303030504020204" pitchFamily="34" charset="0"/>
                <a:cs typeface="Arial" panose="020B0604020202020204" pitchFamily="34" charset="0"/>
              </a:defRPr>
            </a:lvl4pPr>
            <a:lvl5pPr>
              <a:defRPr>
                <a:solidFill>
                  <a:schemeClr val="bg1"/>
                </a:solidFill>
                <a:latin typeface="Frutiger LT Com 45 Light" panose="020B0303030504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6" name="Kuvan paikkamerkki 2">
            <a:extLst>
              <a:ext uri="{FF2B5EF4-FFF2-40B4-BE49-F238E27FC236}">
                <a16:creationId xmlns:a16="http://schemas.microsoft.com/office/drawing/2014/main" id="{ED49A894-D57E-4D34-B087-6D0D88D2171B}"/>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18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grpSp>
        <p:nvGrpSpPr>
          <p:cNvPr id="4" name="Ryhmä 3">
            <a:extLst>
              <a:ext uri="{FF2B5EF4-FFF2-40B4-BE49-F238E27FC236}">
                <a16:creationId xmlns:a16="http://schemas.microsoft.com/office/drawing/2014/main" id="{7EDF573F-5A43-4E20-4D8D-FA526587F293}"/>
              </a:ext>
            </a:extLst>
          </p:cNvPr>
          <p:cNvGrpSpPr/>
          <p:nvPr userDrawn="1"/>
        </p:nvGrpSpPr>
        <p:grpSpPr>
          <a:xfrm>
            <a:off x="-239999" y="6139800"/>
            <a:ext cx="1174335" cy="1048929"/>
            <a:chOff x="1757767" y="6030672"/>
            <a:chExt cx="1174335" cy="1048929"/>
          </a:xfrm>
        </p:grpSpPr>
        <p:pic>
          <p:nvPicPr>
            <p:cNvPr id="5" name="Kuva 4" descr="Kuva, joka sisältää kohteen ympyrä, kuvakaappaus, muotoilu&#10;&#10;Kuvaus luotu automaattisesti">
              <a:extLst>
                <a:ext uri="{FF2B5EF4-FFF2-40B4-BE49-F238E27FC236}">
                  <a16:creationId xmlns:a16="http://schemas.microsoft.com/office/drawing/2014/main" id="{018A2262-35D3-C9AB-EF13-04CA1D16AC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696201" y="6092238"/>
              <a:ext cx="1048929" cy="925798"/>
            </a:xfrm>
            <a:prstGeom prst="rect">
              <a:avLst/>
            </a:prstGeom>
          </p:spPr>
        </p:pic>
        <p:pic>
          <p:nvPicPr>
            <p:cNvPr id="6" name="Kuva 5" descr="Kuva, joka sisältää kohteen appelsiini, muotoilu&#10;&#10;Kuvaus luotu automaattisesti">
              <a:extLst>
                <a:ext uri="{FF2B5EF4-FFF2-40B4-BE49-F238E27FC236}">
                  <a16:creationId xmlns:a16="http://schemas.microsoft.com/office/drawing/2014/main" id="{F6FE0078-615A-72AC-AFFE-70718B8BD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620746">
              <a:off x="2401974" y="6090180"/>
              <a:ext cx="563184" cy="497073"/>
            </a:xfrm>
            <a:prstGeom prst="rect">
              <a:avLst/>
            </a:prstGeom>
          </p:spPr>
        </p:pic>
      </p:grpSp>
      <p:pic>
        <p:nvPicPr>
          <p:cNvPr id="7" name="Kuva 6" descr="Kuva, joka sisältää kohteen teksti, Grafiikka, Fontti, logo&#10;&#10;Kuvaus luotu automaattisesti">
            <a:extLst>
              <a:ext uri="{FF2B5EF4-FFF2-40B4-BE49-F238E27FC236}">
                <a16:creationId xmlns:a16="http://schemas.microsoft.com/office/drawing/2014/main" id="{3436E48F-2052-A71D-4ABC-AE6AD5583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1447" y="5882053"/>
            <a:ext cx="1108474" cy="680349"/>
          </a:xfrm>
          <a:prstGeom prst="rect">
            <a:avLst/>
          </a:prstGeom>
        </p:spPr>
      </p:pic>
    </p:spTree>
    <p:extLst>
      <p:ext uri="{BB962C8B-B14F-4D97-AF65-F5344CB8AC3E}">
        <p14:creationId xmlns:p14="http://schemas.microsoft.com/office/powerpoint/2010/main" val="3581615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2">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716741" y="2060965"/>
            <a:ext cx="8758518" cy="2798901"/>
          </a:xfrm>
        </p:spPr>
        <p:txBody>
          <a:bodyPr anchor="ctr" anchorCtr="0"/>
          <a:lstStyle>
            <a:lvl1pPr algn="ctr">
              <a:lnSpc>
                <a:spcPct val="80000"/>
              </a:lnSpc>
              <a:defRPr sz="6500">
                <a:solidFill>
                  <a:schemeClr val="tx1"/>
                </a:solidFill>
                <a:latin typeface="+mj-lt"/>
                <a:cs typeface="Arial" panose="020B0604020202020204" pitchFamily="34" charset="0"/>
              </a:defRPr>
            </a:lvl1pPr>
          </a:lstStyle>
          <a:p>
            <a:r>
              <a:rPr lang="fi-FI"/>
              <a:t>Muokkaa ots. perustyyl. napsautt.</a:t>
            </a:r>
            <a:endParaRPr lang="fi-FI" dirty="0"/>
          </a:p>
        </p:txBody>
      </p:sp>
      <p:sp>
        <p:nvSpPr>
          <p:cNvPr id="11" name="Rectangle 6">
            <a:extLst>
              <a:ext uri="{FF2B5EF4-FFF2-40B4-BE49-F238E27FC236}">
                <a16:creationId xmlns:a16="http://schemas.microsoft.com/office/drawing/2014/main" id="{C803323C-1D29-424F-BF64-F8958C3F79FD}"/>
              </a:ext>
            </a:extLst>
          </p:cNvPr>
          <p:cNvSpPr>
            <a:spLocks noChangeArrowheads="1"/>
          </p:cNvSpPr>
          <p:nvPr userDrawn="1"/>
        </p:nvSpPr>
        <p:spPr bwMode="auto">
          <a:xfrm>
            <a:off x="12338611" y="206282"/>
            <a:ext cx="1588" cy="1588"/>
          </a:xfrm>
          <a:prstGeom prst="rect">
            <a:avLst/>
          </a:prstGeom>
          <a:solidFill>
            <a:srgbClr val="4BD2E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sp>
        <p:nvSpPr>
          <p:cNvPr id="13" name="Rectangle 8">
            <a:extLst>
              <a:ext uri="{FF2B5EF4-FFF2-40B4-BE49-F238E27FC236}">
                <a16:creationId xmlns:a16="http://schemas.microsoft.com/office/drawing/2014/main" id="{91B56028-2377-4908-B160-FE32D5BE065B}"/>
              </a:ext>
            </a:extLst>
          </p:cNvPr>
          <p:cNvSpPr>
            <a:spLocks noChangeArrowheads="1"/>
          </p:cNvSpPr>
          <p:nvPr userDrawn="1"/>
        </p:nvSpPr>
        <p:spPr bwMode="auto">
          <a:xfrm>
            <a:off x="11276574" y="1941419"/>
            <a:ext cx="1588" cy="1588"/>
          </a:xfrm>
          <a:prstGeom prst="rect">
            <a:avLst/>
          </a:prstGeom>
          <a:solidFill>
            <a:srgbClr val="FF51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sp>
        <p:nvSpPr>
          <p:cNvPr id="27" name="Rectangle 17">
            <a:extLst>
              <a:ext uri="{FF2B5EF4-FFF2-40B4-BE49-F238E27FC236}">
                <a16:creationId xmlns:a16="http://schemas.microsoft.com/office/drawing/2014/main" id="{251D2B82-2BB1-43BD-9ADA-3BE3964A68E0}"/>
              </a:ext>
            </a:extLst>
          </p:cNvPr>
          <p:cNvSpPr>
            <a:spLocks noChangeArrowheads="1"/>
          </p:cNvSpPr>
          <p:nvPr userDrawn="1"/>
        </p:nvSpPr>
        <p:spPr bwMode="auto">
          <a:xfrm>
            <a:off x="9571038" y="1036638"/>
            <a:ext cx="1588" cy="1588"/>
          </a:xfrm>
          <a:prstGeom prst="rect">
            <a:avLst/>
          </a:prstGeom>
          <a:solidFill>
            <a:srgbClr val="05295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sp>
        <p:nvSpPr>
          <p:cNvPr id="30" name="AutoShape 20">
            <a:extLst>
              <a:ext uri="{FF2B5EF4-FFF2-40B4-BE49-F238E27FC236}">
                <a16:creationId xmlns:a16="http://schemas.microsoft.com/office/drawing/2014/main" id="{4E333070-30C3-42F1-B821-2EE368CED9A3}"/>
              </a:ext>
            </a:extLst>
          </p:cNvPr>
          <p:cNvSpPr>
            <a:spLocks noChangeAspect="1" noChangeArrowheads="1" noTextEdit="1"/>
          </p:cNvSpPr>
          <p:nvPr userDrawn="1"/>
        </p:nvSpPr>
        <p:spPr bwMode="auto">
          <a:xfrm>
            <a:off x="9455150" y="6635750"/>
            <a:ext cx="495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Alaotsikko 2">
            <a:extLst>
              <a:ext uri="{FF2B5EF4-FFF2-40B4-BE49-F238E27FC236}">
                <a16:creationId xmlns:a16="http://schemas.microsoft.com/office/drawing/2014/main" id="{02468556-1D64-144A-3237-C37748E0B5F6}"/>
              </a:ext>
            </a:extLst>
          </p:cNvPr>
          <p:cNvSpPr>
            <a:spLocks noGrp="1"/>
          </p:cNvSpPr>
          <p:nvPr>
            <p:ph type="subTitle" idx="1" hasCustomPrompt="1"/>
          </p:nvPr>
        </p:nvSpPr>
        <p:spPr>
          <a:xfrm>
            <a:off x="3316941" y="4997496"/>
            <a:ext cx="5558118" cy="750311"/>
          </a:xfrm>
        </p:spPr>
        <p:txBody>
          <a:bodyPr/>
          <a:lstStyle>
            <a:lvl1pPr marL="0" indent="0" algn="ctr">
              <a:lnSpc>
                <a:spcPct val="10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a:t>
            </a:r>
          </a:p>
          <a:p>
            <a:r>
              <a:rPr lang="fi-FI" dirty="0"/>
              <a:t>Tilaisuus Päivämäärä</a:t>
            </a:r>
          </a:p>
        </p:txBody>
      </p:sp>
      <p:sp>
        <p:nvSpPr>
          <p:cNvPr id="10" name="Freeform 16">
            <a:extLst>
              <a:ext uri="{FF2B5EF4-FFF2-40B4-BE49-F238E27FC236}">
                <a16:creationId xmlns:a16="http://schemas.microsoft.com/office/drawing/2014/main" id="{83D8E90C-28DD-F49B-5299-96F078E85ED3}"/>
              </a:ext>
            </a:extLst>
          </p:cNvPr>
          <p:cNvSpPr>
            <a:spLocks/>
          </p:cNvSpPr>
          <p:nvPr userDrawn="1"/>
        </p:nvSpPr>
        <p:spPr bwMode="auto">
          <a:xfrm>
            <a:off x="9485313" y="763587"/>
            <a:ext cx="1176338" cy="1355726"/>
          </a:xfrm>
          <a:custGeom>
            <a:avLst/>
            <a:gdLst>
              <a:gd name="T0" fmla="*/ 478 w 1098"/>
              <a:gd name="T1" fmla="*/ 23 h 1260"/>
              <a:gd name="T2" fmla="*/ 478 w 1098"/>
              <a:gd name="T3" fmla="*/ 23 h 1260"/>
              <a:gd name="T4" fmla="*/ 52 w 1098"/>
              <a:gd name="T5" fmla="*/ 285 h 1260"/>
              <a:gd name="T6" fmla="*/ 0 w 1098"/>
              <a:gd name="T7" fmla="*/ 380 h 1260"/>
              <a:gd name="T8" fmla="*/ 6 w 1098"/>
              <a:gd name="T9" fmla="*/ 891 h 1260"/>
              <a:gd name="T10" fmla="*/ 61 w 1098"/>
              <a:gd name="T11" fmla="*/ 985 h 1260"/>
              <a:gd name="T12" fmla="*/ 500 w 1098"/>
              <a:gd name="T13" fmla="*/ 1240 h 1260"/>
              <a:gd name="T14" fmla="*/ 613 w 1098"/>
              <a:gd name="T15" fmla="*/ 1238 h 1260"/>
              <a:gd name="T16" fmla="*/ 1045 w 1098"/>
              <a:gd name="T17" fmla="*/ 973 h 1260"/>
              <a:gd name="T18" fmla="*/ 1098 w 1098"/>
              <a:gd name="T19" fmla="*/ 877 h 1260"/>
              <a:gd name="T20" fmla="*/ 1091 w 1098"/>
              <a:gd name="T21" fmla="*/ 367 h 1260"/>
              <a:gd name="T22" fmla="*/ 1036 w 1098"/>
              <a:gd name="T23" fmla="*/ 272 h 1260"/>
              <a:gd name="T24" fmla="*/ 604 w 1098"/>
              <a:gd name="T25" fmla="*/ 21 h 1260"/>
              <a:gd name="T26" fmla="*/ 478 w 1098"/>
              <a:gd name="T27" fmla="*/ 23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1260">
                <a:moveTo>
                  <a:pt x="478" y="23"/>
                </a:moveTo>
                <a:lnTo>
                  <a:pt x="478" y="23"/>
                </a:lnTo>
                <a:lnTo>
                  <a:pt x="52" y="285"/>
                </a:lnTo>
                <a:cubicBezTo>
                  <a:pt x="19" y="305"/>
                  <a:pt x="0" y="342"/>
                  <a:pt x="0" y="380"/>
                </a:cubicBezTo>
                <a:lnTo>
                  <a:pt x="6" y="891"/>
                </a:lnTo>
                <a:cubicBezTo>
                  <a:pt x="7" y="930"/>
                  <a:pt x="27" y="965"/>
                  <a:pt x="61" y="985"/>
                </a:cubicBezTo>
                <a:lnTo>
                  <a:pt x="500" y="1240"/>
                </a:lnTo>
                <a:cubicBezTo>
                  <a:pt x="535" y="1260"/>
                  <a:pt x="578" y="1259"/>
                  <a:pt x="613" y="1238"/>
                </a:cubicBezTo>
                <a:lnTo>
                  <a:pt x="1045" y="973"/>
                </a:lnTo>
                <a:cubicBezTo>
                  <a:pt x="1078" y="952"/>
                  <a:pt x="1098" y="916"/>
                  <a:pt x="1098" y="877"/>
                </a:cubicBezTo>
                <a:lnTo>
                  <a:pt x="1091" y="367"/>
                </a:lnTo>
                <a:cubicBezTo>
                  <a:pt x="1091" y="328"/>
                  <a:pt x="1070" y="292"/>
                  <a:pt x="1036" y="272"/>
                </a:cubicBezTo>
                <a:lnTo>
                  <a:pt x="604" y="21"/>
                </a:lnTo>
                <a:cubicBezTo>
                  <a:pt x="565" y="0"/>
                  <a:pt x="516" y="0"/>
                  <a:pt x="478" y="23"/>
                </a:cubicBezTo>
                <a:close/>
              </a:path>
            </a:pathLst>
          </a:custGeom>
          <a:solidFill>
            <a:srgbClr val="0529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12" name="Freeform 18">
            <a:extLst>
              <a:ext uri="{FF2B5EF4-FFF2-40B4-BE49-F238E27FC236}">
                <a16:creationId xmlns:a16="http://schemas.microsoft.com/office/drawing/2014/main" id="{B6A4D586-A8CA-7E38-D7D6-473C32397837}"/>
              </a:ext>
            </a:extLst>
          </p:cNvPr>
          <p:cNvSpPr>
            <a:spLocks noEditPoints="1"/>
          </p:cNvSpPr>
          <p:nvPr userDrawn="1"/>
        </p:nvSpPr>
        <p:spPr bwMode="auto">
          <a:xfrm>
            <a:off x="10431463" y="760412"/>
            <a:ext cx="452438" cy="523875"/>
          </a:xfrm>
          <a:custGeom>
            <a:avLst/>
            <a:gdLst>
              <a:gd name="T0" fmla="*/ 235 w 422"/>
              <a:gd name="T1" fmla="*/ 478 h 487"/>
              <a:gd name="T2" fmla="*/ 235 w 422"/>
              <a:gd name="T3" fmla="*/ 478 h 487"/>
              <a:gd name="T4" fmla="*/ 402 w 422"/>
              <a:gd name="T5" fmla="*/ 379 h 487"/>
              <a:gd name="T6" fmla="*/ 422 w 422"/>
              <a:gd name="T7" fmla="*/ 342 h 487"/>
              <a:gd name="T8" fmla="*/ 422 w 422"/>
              <a:gd name="T9" fmla="*/ 145 h 487"/>
              <a:gd name="T10" fmla="*/ 402 w 422"/>
              <a:gd name="T11" fmla="*/ 108 h 487"/>
              <a:gd name="T12" fmla="*/ 233 w 422"/>
              <a:gd name="T13" fmla="*/ 8 h 487"/>
              <a:gd name="T14" fmla="*/ 189 w 422"/>
              <a:gd name="T15" fmla="*/ 8 h 487"/>
              <a:gd name="T16" fmla="*/ 20 w 422"/>
              <a:gd name="T17" fmla="*/ 108 h 487"/>
              <a:gd name="T18" fmla="*/ 0 w 422"/>
              <a:gd name="T19" fmla="*/ 145 h 487"/>
              <a:gd name="T20" fmla="*/ 0 w 422"/>
              <a:gd name="T21" fmla="*/ 342 h 487"/>
              <a:gd name="T22" fmla="*/ 20 w 422"/>
              <a:gd name="T23" fmla="*/ 379 h 487"/>
              <a:gd name="T24" fmla="*/ 187 w 422"/>
              <a:gd name="T25" fmla="*/ 478 h 487"/>
              <a:gd name="T26" fmla="*/ 235 w 422"/>
              <a:gd name="T27" fmla="*/ 478 h 487"/>
              <a:gd name="T28" fmla="*/ 211 w 422"/>
              <a:gd name="T29" fmla="*/ 240 h 487"/>
              <a:gd name="T30" fmla="*/ 211 w 422"/>
              <a:gd name="T31" fmla="*/ 240 h 487"/>
              <a:gd name="T32" fmla="*/ 211 w 422"/>
              <a:gd name="T33" fmla="*/ 240 h 487"/>
              <a:gd name="T34" fmla="*/ 211 w 422"/>
              <a:gd name="T35" fmla="*/ 240 h 487"/>
              <a:gd name="T36" fmla="*/ 211 w 422"/>
              <a:gd name="T37" fmla="*/ 24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 h="487">
                <a:moveTo>
                  <a:pt x="235" y="478"/>
                </a:moveTo>
                <a:lnTo>
                  <a:pt x="235" y="478"/>
                </a:lnTo>
                <a:lnTo>
                  <a:pt x="402" y="379"/>
                </a:lnTo>
                <a:cubicBezTo>
                  <a:pt x="415" y="371"/>
                  <a:pt x="422" y="357"/>
                  <a:pt x="422" y="342"/>
                </a:cubicBezTo>
                <a:lnTo>
                  <a:pt x="422" y="145"/>
                </a:lnTo>
                <a:cubicBezTo>
                  <a:pt x="422" y="129"/>
                  <a:pt x="414" y="115"/>
                  <a:pt x="402" y="108"/>
                </a:cubicBezTo>
                <a:lnTo>
                  <a:pt x="233" y="8"/>
                </a:lnTo>
                <a:cubicBezTo>
                  <a:pt x="219" y="0"/>
                  <a:pt x="203" y="0"/>
                  <a:pt x="189" y="8"/>
                </a:cubicBezTo>
                <a:lnTo>
                  <a:pt x="20" y="108"/>
                </a:lnTo>
                <a:cubicBezTo>
                  <a:pt x="8" y="116"/>
                  <a:pt x="0" y="129"/>
                  <a:pt x="0" y="145"/>
                </a:cubicBezTo>
                <a:lnTo>
                  <a:pt x="0" y="342"/>
                </a:lnTo>
                <a:cubicBezTo>
                  <a:pt x="0" y="357"/>
                  <a:pt x="7" y="371"/>
                  <a:pt x="20" y="379"/>
                </a:cubicBezTo>
                <a:lnTo>
                  <a:pt x="187" y="478"/>
                </a:lnTo>
                <a:cubicBezTo>
                  <a:pt x="202" y="487"/>
                  <a:pt x="220" y="487"/>
                  <a:pt x="235" y="478"/>
                </a:cubicBezTo>
                <a:close/>
                <a:moveTo>
                  <a:pt x="211" y="240"/>
                </a:moveTo>
                <a:lnTo>
                  <a:pt x="211" y="240"/>
                </a:lnTo>
                <a:lnTo>
                  <a:pt x="211" y="240"/>
                </a:lnTo>
                <a:lnTo>
                  <a:pt x="211" y="240"/>
                </a:lnTo>
                <a:lnTo>
                  <a:pt x="211" y="240"/>
                </a:lnTo>
                <a:close/>
              </a:path>
            </a:pathLst>
          </a:custGeom>
          <a:solidFill>
            <a:srgbClr val="5C297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14" name="Freeform 22">
            <a:extLst>
              <a:ext uri="{FF2B5EF4-FFF2-40B4-BE49-F238E27FC236}">
                <a16:creationId xmlns:a16="http://schemas.microsoft.com/office/drawing/2014/main" id="{6873C8BF-99D1-C631-0A1A-96870E5DD98C}"/>
              </a:ext>
            </a:extLst>
          </p:cNvPr>
          <p:cNvSpPr>
            <a:spLocks noEditPoints="1"/>
          </p:cNvSpPr>
          <p:nvPr userDrawn="1"/>
        </p:nvSpPr>
        <p:spPr bwMode="auto">
          <a:xfrm>
            <a:off x="7055043" y="6157244"/>
            <a:ext cx="514350" cy="455613"/>
          </a:xfrm>
          <a:custGeom>
            <a:avLst/>
            <a:gdLst>
              <a:gd name="T0" fmla="*/ 411 w 518"/>
              <a:gd name="T1" fmla="*/ 434 h 462"/>
              <a:gd name="T2" fmla="*/ 411 w 518"/>
              <a:gd name="T3" fmla="*/ 434 h 462"/>
              <a:gd name="T4" fmla="*/ 510 w 518"/>
              <a:gd name="T5" fmla="*/ 251 h 462"/>
              <a:gd name="T6" fmla="*/ 509 w 518"/>
              <a:gd name="T7" fmla="*/ 205 h 462"/>
              <a:gd name="T8" fmla="*/ 400 w 518"/>
              <a:gd name="T9" fmla="*/ 22 h 462"/>
              <a:gd name="T10" fmla="*/ 360 w 518"/>
              <a:gd name="T11" fmla="*/ 0 h 462"/>
              <a:gd name="T12" fmla="*/ 148 w 518"/>
              <a:gd name="T13" fmla="*/ 0 h 462"/>
              <a:gd name="T14" fmla="*/ 107 w 518"/>
              <a:gd name="T15" fmla="*/ 24 h 462"/>
              <a:gd name="T16" fmla="*/ 7 w 518"/>
              <a:gd name="T17" fmla="*/ 210 h 462"/>
              <a:gd name="T18" fmla="*/ 8 w 518"/>
              <a:gd name="T19" fmla="*/ 256 h 462"/>
              <a:gd name="T20" fmla="*/ 117 w 518"/>
              <a:gd name="T21" fmla="*/ 439 h 462"/>
              <a:gd name="T22" fmla="*/ 157 w 518"/>
              <a:gd name="T23" fmla="*/ 462 h 462"/>
              <a:gd name="T24" fmla="*/ 366 w 518"/>
              <a:gd name="T25" fmla="*/ 461 h 462"/>
              <a:gd name="T26" fmla="*/ 411 w 518"/>
              <a:gd name="T27" fmla="*/ 434 h 462"/>
              <a:gd name="T28" fmla="*/ 257 w 518"/>
              <a:gd name="T29" fmla="*/ 228 h 462"/>
              <a:gd name="T30" fmla="*/ 257 w 518"/>
              <a:gd name="T31" fmla="*/ 228 h 462"/>
              <a:gd name="T32" fmla="*/ 257 w 518"/>
              <a:gd name="T33" fmla="*/ 228 h 462"/>
              <a:gd name="T34" fmla="*/ 257 w 518"/>
              <a:gd name="T35" fmla="*/ 228 h 462"/>
              <a:gd name="T36" fmla="*/ 257 w 518"/>
              <a:gd name="T37" fmla="*/ 22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8" h="462">
                <a:moveTo>
                  <a:pt x="411" y="434"/>
                </a:moveTo>
                <a:lnTo>
                  <a:pt x="411" y="434"/>
                </a:lnTo>
                <a:lnTo>
                  <a:pt x="510" y="251"/>
                </a:lnTo>
                <a:cubicBezTo>
                  <a:pt x="518" y="236"/>
                  <a:pt x="517" y="219"/>
                  <a:pt x="509" y="205"/>
                </a:cubicBezTo>
                <a:lnTo>
                  <a:pt x="400" y="22"/>
                </a:lnTo>
                <a:cubicBezTo>
                  <a:pt x="391" y="8"/>
                  <a:pt x="376" y="0"/>
                  <a:pt x="360" y="0"/>
                </a:cubicBezTo>
                <a:lnTo>
                  <a:pt x="148" y="0"/>
                </a:lnTo>
                <a:cubicBezTo>
                  <a:pt x="131" y="0"/>
                  <a:pt x="116" y="9"/>
                  <a:pt x="107" y="24"/>
                </a:cubicBezTo>
                <a:lnTo>
                  <a:pt x="7" y="210"/>
                </a:lnTo>
                <a:cubicBezTo>
                  <a:pt x="0" y="225"/>
                  <a:pt x="1" y="242"/>
                  <a:pt x="8" y="256"/>
                </a:cubicBezTo>
                <a:lnTo>
                  <a:pt x="117" y="439"/>
                </a:lnTo>
                <a:cubicBezTo>
                  <a:pt x="126" y="453"/>
                  <a:pt x="141" y="462"/>
                  <a:pt x="157" y="462"/>
                </a:cubicBezTo>
                <a:lnTo>
                  <a:pt x="366" y="461"/>
                </a:lnTo>
                <a:cubicBezTo>
                  <a:pt x="385" y="461"/>
                  <a:pt x="402" y="451"/>
                  <a:pt x="411" y="434"/>
                </a:cubicBezTo>
                <a:close/>
                <a:moveTo>
                  <a:pt x="257" y="228"/>
                </a:moveTo>
                <a:lnTo>
                  <a:pt x="257" y="228"/>
                </a:lnTo>
                <a:lnTo>
                  <a:pt x="257" y="228"/>
                </a:lnTo>
                <a:lnTo>
                  <a:pt x="257" y="228"/>
                </a:lnTo>
                <a:lnTo>
                  <a:pt x="257" y="228"/>
                </a:lnTo>
                <a:close/>
              </a:path>
            </a:pathLst>
          </a:custGeom>
          <a:solidFill>
            <a:srgbClr val="D60F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15" name="Kuva 14" descr="Kuva, joka sisältää kohteen keltainen&#10;&#10;Kuvaus luotu automaattisesti">
            <a:extLst>
              <a:ext uri="{FF2B5EF4-FFF2-40B4-BE49-F238E27FC236}">
                <a16:creationId xmlns:a16="http://schemas.microsoft.com/office/drawing/2014/main" id="{0039982C-3F89-E1FC-A892-BA74C4EA8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3151" y="-592459"/>
            <a:ext cx="1035694" cy="1184917"/>
          </a:xfrm>
          <a:prstGeom prst="rect">
            <a:avLst/>
          </a:prstGeom>
        </p:spPr>
      </p:pic>
      <p:sp>
        <p:nvSpPr>
          <p:cNvPr id="16" name="Freeform 5">
            <a:extLst>
              <a:ext uri="{FF2B5EF4-FFF2-40B4-BE49-F238E27FC236}">
                <a16:creationId xmlns:a16="http://schemas.microsoft.com/office/drawing/2014/main" id="{63170165-F6C2-8C3A-4D94-F551869E212F}"/>
              </a:ext>
            </a:extLst>
          </p:cNvPr>
          <p:cNvSpPr>
            <a:spLocks noEditPoints="1"/>
          </p:cNvSpPr>
          <p:nvPr userDrawn="1"/>
        </p:nvSpPr>
        <p:spPr bwMode="auto">
          <a:xfrm>
            <a:off x="849313" y="363538"/>
            <a:ext cx="1144588" cy="1322388"/>
          </a:xfrm>
          <a:custGeom>
            <a:avLst/>
            <a:gdLst>
              <a:gd name="T0" fmla="*/ 375 w 675"/>
              <a:gd name="T1" fmla="*/ 763 h 777"/>
              <a:gd name="T2" fmla="*/ 375 w 675"/>
              <a:gd name="T3" fmla="*/ 763 h 777"/>
              <a:gd name="T4" fmla="*/ 640 w 675"/>
              <a:gd name="T5" fmla="*/ 606 h 777"/>
              <a:gd name="T6" fmla="*/ 673 w 675"/>
              <a:gd name="T7" fmla="*/ 547 h 777"/>
              <a:gd name="T8" fmla="*/ 675 w 675"/>
              <a:gd name="T9" fmla="*/ 232 h 777"/>
              <a:gd name="T10" fmla="*/ 642 w 675"/>
              <a:gd name="T11" fmla="*/ 174 h 777"/>
              <a:gd name="T12" fmla="*/ 374 w 675"/>
              <a:gd name="T13" fmla="*/ 12 h 777"/>
              <a:gd name="T14" fmla="*/ 304 w 675"/>
              <a:gd name="T15" fmla="*/ 12 h 777"/>
              <a:gd name="T16" fmla="*/ 34 w 675"/>
              <a:gd name="T17" fmla="*/ 172 h 777"/>
              <a:gd name="T18" fmla="*/ 1 w 675"/>
              <a:gd name="T19" fmla="*/ 230 h 777"/>
              <a:gd name="T20" fmla="*/ 0 w 675"/>
              <a:gd name="T21" fmla="*/ 545 h 777"/>
              <a:gd name="T22" fmla="*/ 33 w 675"/>
              <a:gd name="T23" fmla="*/ 603 h 777"/>
              <a:gd name="T24" fmla="*/ 297 w 675"/>
              <a:gd name="T25" fmla="*/ 763 h 777"/>
              <a:gd name="T26" fmla="*/ 375 w 675"/>
              <a:gd name="T27" fmla="*/ 763 h 777"/>
              <a:gd name="T28" fmla="*/ 337 w 675"/>
              <a:gd name="T29" fmla="*/ 384 h 777"/>
              <a:gd name="T30" fmla="*/ 337 w 675"/>
              <a:gd name="T31" fmla="*/ 384 h 777"/>
              <a:gd name="T32" fmla="*/ 337 w 675"/>
              <a:gd name="T33" fmla="*/ 384 h 777"/>
              <a:gd name="T34" fmla="*/ 337 w 675"/>
              <a:gd name="T35" fmla="*/ 384 h 777"/>
              <a:gd name="T36" fmla="*/ 337 w 675"/>
              <a:gd name="T37" fmla="*/ 38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5" h="777">
                <a:moveTo>
                  <a:pt x="375" y="763"/>
                </a:moveTo>
                <a:lnTo>
                  <a:pt x="375" y="763"/>
                </a:lnTo>
                <a:lnTo>
                  <a:pt x="640" y="606"/>
                </a:lnTo>
                <a:cubicBezTo>
                  <a:pt x="661" y="593"/>
                  <a:pt x="673" y="571"/>
                  <a:pt x="673" y="547"/>
                </a:cubicBezTo>
                <a:lnTo>
                  <a:pt x="675" y="232"/>
                </a:lnTo>
                <a:cubicBezTo>
                  <a:pt x="675" y="208"/>
                  <a:pt x="662" y="186"/>
                  <a:pt x="642" y="174"/>
                </a:cubicBezTo>
                <a:lnTo>
                  <a:pt x="374" y="12"/>
                </a:lnTo>
                <a:cubicBezTo>
                  <a:pt x="352" y="0"/>
                  <a:pt x="325" y="0"/>
                  <a:pt x="304" y="12"/>
                </a:cubicBezTo>
                <a:lnTo>
                  <a:pt x="34" y="172"/>
                </a:lnTo>
                <a:cubicBezTo>
                  <a:pt x="14" y="184"/>
                  <a:pt x="1" y="206"/>
                  <a:pt x="1" y="230"/>
                </a:cubicBezTo>
                <a:lnTo>
                  <a:pt x="0" y="545"/>
                </a:lnTo>
                <a:cubicBezTo>
                  <a:pt x="0" y="569"/>
                  <a:pt x="12" y="591"/>
                  <a:pt x="33" y="603"/>
                </a:cubicBezTo>
                <a:lnTo>
                  <a:pt x="297" y="763"/>
                </a:lnTo>
                <a:cubicBezTo>
                  <a:pt x="321" y="777"/>
                  <a:pt x="351" y="777"/>
                  <a:pt x="375" y="763"/>
                </a:cubicBezTo>
                <a:close/>
                <a:moveTo>
                  <a:pt x="337" y="384"/>
                </a:moveTo>
                <a:lnTo>
                  <a:pt x="337" y="384"/>
                </a:lnTo>
                <a:lnTo>
                  <a:pt x="337" y="384"/>
                </a:lnTo>
                <a:lnTo>
                  <a:pt x="337" y="384"/>
                </a:lnTo>
                <a:lnTo>
                  <a:pt x="337" y="384"/>
                </a:lnTo>
                <a:close/>
              </a:path>
            </a:pathLst>
          </a:custGeom>
          <a:solidFill>
            <a:srgbClr val="FF6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4C48BEDA-BF95-8665-F70D-DB6420B32387}"/>
              </a:ext>
            </a:extLst>
          </p:cNvPr>
          <p:cNvSpPr>
            <a:spLocks/>
          </p:cNvSpPr>
          <p:nvPr userDrawn="1"/>
        </p:nvSpPr>
        <p:spPr bwMode="auto">
          <a:xfrm rot="1047458">
            <a:off x="594519" y="477802"/>
            <a:ext cx="509588" cy="514350"/>
          </a:xfrm>
          <a:custGeom>
            <a:avLst/>
            <a:gdLst>
              <a:gd name="T0" fmla="*/ 246 w 301"/>
              <a:gd name="T1" fmla="*/ 33 h 302"/>
              <a:gd name="T2" fmla="*/ 246 w 301"/>
              <a:gd name="T3" fmla="*/ 33 h 302"/>
              <a:gd name="T4" fmla="*/ 125 w 301"/>
              <a:gd name="T5" fmla="*/ 3 h 302"/>
              <a:gd name="T6" fmla="*/ 99 w 301"/>
              <a:gd name="T7" fmla="*/ 10 h 302"/>
              <a:gd name="T8" fmla="*/ 9 w 301"/>
              <a:gd name="T9" fmla="*/ 100 h 302"/>
              <a:gd name="T10" fmla="*/ 1 w 301"/>
              <a:gd name="T11" fmla="*/ 126 h 302"/>
              <a:gd name="T12" fmla="*/ 32 w 301"/>
              <a:gd name="T13" fmla="*/ 249 h 302"/>
              <a:gd name="T14" fmla="*/ 52 w 301"/>
              <a:gd name="T15" fmla="*/ 269 h 302"/>
              <a:gd name="T16" fmla="*/ 175 w 301"/>
              <a:gd name="T17" fmla="*/ 300 h 302"/>
              <a:gd name="T18" fmla="*/ 201 w 301"/>
              <a:gd name="T19" fmla="*/ 292 h 302"/>
              <a:gd name="T20" fmla="*/ 291 w 301"/>
              <a:gd name="T21" fmla="*/ 202 h 302"/>
              <a:gd name="T22" fmla="*/ 299 w 301"/>
              <a:gd name="T23" fmla="*/ 176 h 302"/>
              <a:gd name="T24" fmla="*/ 268 w 301"/>
              <a:gd name="T25" fmla="*/ 55 h 302"/>
              <a:gd name="T26" fmla="*/ 246 w 301"/>
              <a:gd name="T27" fmla="*/ 3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2">
                <a:moveTo>
                  <a:pt x="246" y="33"/>
                </a:moveTo>
                <a:lnTo>
                  <a:pt x="246" y="33"/>
                </a:lnTo>
                <a:lnTo>
                  <a:pt x="125" y="3"/>
                </a:lnTo>
                <a:cubicBezTo>
                  <a:pt x="115" y="0"/>
                  <a:pt x="105" y="3"/>
                  <a:pt x="99" y="10"/>
                </a:cubicBezTo>
                <a:lnTo>
                  <a:pt x="9" y="100"/>
                </a:lnTo>
                <a:cubicBezTo>
                  <a:pt x="2" y="107"/>
                  <a:pt x="0" y="117"/>
                  <a:pt x="1" y="126"/>
                </a:cubicBezTo>
                <a:lnTo>
                  <a:pt x="32" y="249"/>
                </a:lnTo>
                <a:cubicBezTo>
                  <a:pt x="35" y="259"/>
                  <a:pt x="43" y="266"/>
                  <a:pt x="52" y="269"/>
                </a:cubicBezTo>
                <a:lnTo>
                  <a:pt x="175" y="300"/>
                </a:lnTo>
                <a:cubicBezTo>
                  <a:pt x="185" y="302"/>
                  <a:pt x="195" y="299"/>
                  <a:pt x="201" y="292"/>
                </a:cubicBezTo>
                <a:lnTo>
                  <a:pt x="291" y="202"/>
                </a:lnTo>
                <a:cubicBezTo>
                  <a:pt x="298" y="196"/>
                  <a:pt x="301" y="186"/>
                  <a:pt x="299" y="176"/>
                </a:cubicBezTo>
                <a:lnTo>
                  <a:pt x="268" y="55"/>
                </a:lnTo>
                <a:cubicBezTo>
                  <a:pt x="265" y="44"/>
                  <a:pt x="257" y="36"/>
                  <a:pt x="246" y="33"/>
                </a:cubicBezTo>
                <a:close/>
              </a:path>
            </a:pathLst>
          </a:custGeom>
          <a:solidFill>
            <a:srgbClr val="96D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4" name="Kuva 3" descr="Kuva, joka sisältää kohteen valkoinen, mustavalkoinen, muotoilu&#10;&#10;Kuvaus luotu automaattisesti">
            <a:extLst>
              <a:ext uri="{FF2B5EF4-FFF2-40B4-BE49-F238E27FC236}">
                <a16:creationId xmlns:a16="http://schemas.microsoft.com/office/drawing/2014/main" id="{71B89258-0900-F4D8-14A8-C7DBBABC34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652" y="5885438"/>
            <a:ext cx="655821" cy="750312"/>
          </a:xfrm>
          <a:prstGeom prst="rect">
            <a:avLst/>
          </a:prstGeom>
        </p:spPr>
      </p:pic>
    </p:spTree>
    <p:extLst>
      <p:ext uri="{BB962C8B-B14F-4D97-AF65-F5344CB8AC3E}">
        <p14:creationId xmlns:p14="http://schemas.microsoft.com/office/powerpoint/2010/main" val="299312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lvl1pPr>
              <a:defRPr>
                <a:solidFill>
                  <a:schemeClr val="tx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046675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2">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lvl1pPr>
              <a:defRPr>
                <a:solidFill>
                  <a:schemeClr val="tx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47044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lvl1pPr>
              <a:defRPr>
                <a:solidFill>
                  <a:schemeClr val="tx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572400" y="1510553"/>
            <a:ext cx="5256000" cy="39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Sisällön paikkamerkki 2">
            <a:extLst>
              <a:ext uri="{FF2B5EF4-FFF2-40B4-BE49-F238E27FC236}">
                <a16:creationId xmlns:a16="http://schemas.microsoft.com/office/drawing/2014/main" id="{B5C2F0E0-01F2-439E-809A-BF7ED8DF4F60}"/>
              </a:ext>
            </a:extLst>
          </p:cNvPr>
          <p:cNvSpPr>
            <a:spLocks noGrp="1"/>
          </p:cNvSpPr>
          <p:nvPr>
            <p:ph idx="13"/>
          </p:nvPr>
        </p:nvSpPr>
        <p:spPr>
          <a:xfrm>
            <a:off x="6391835" y="1510553"/>
            <a:ext cx="5256000" cy="39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Freeform 9">
            <a:extLst>
              <a:ext uri="{FF2B5EF4-FFF2-40B4-BE49-F238E27FC236}">
                <a16:creationId xmlns:a16="http://schemas.microsoft.com/office/drawing/2014/main" id="{1F0A607D-44D7-4BB8-9DB5-A887E162C829}"/>
              </a:ext>
            </a:extLst>
          </p:cNvPr>
          <p:cNvSpPr>
            <a:spLocks noEditPoints="1"/>
          </p:cNvSpPr>
          <p:nvPr userDrawn="1"/>
        </p:nvSpPr>
        <p:spPr bwMode="auto">
          <a:xfrm>
            <a:off x="4816475" y="6365876"/>
            <a:ext cx="1143000" cy="1320799"/>
          </a:xfrm>
          <a:custGeom>
            <a:avLst/>
            <a:gdLst>
              <a:gd name="T0" fmla="*/ 375 w 675"/>
              <a:gd name="T1" fmla="*/ 763 h 777"/>
              <a:gd name="T2" fmla="*/ 375 w 675"/>
              <a:gd name="T3" fmla="*/ 763 h 777"/>
              <a:gd name="T4" fmla="*/ 640 w 675"/>
              <a:gd name="T5" fmla="*/ 606 h 777"/>
              <a:gd name="T6" fmla="*/ 673 w 675"/>
              <a:gd name="T7" fmla="*/ 547 h 777"/>
              <a:gd name="T8" fmla="*/ 675 w 675"/>
              <a:gd name="T9" fmla="*/ 232 h 777"/>
              <a:gd name="T10" fmla="*/ 642 w 675"/>
              <a:gd name="T11" fmla="*/ 174 h 777"/>
              <a:gd name="T12" fmla="*/ 374 w 675"/>
              <a:gd name="T13" fmla="*/ 12 h 777"/>
              <a:gd name="T14" fmla="*/ 304 w 675"/>
              <a:gd name="T15" fmla="*/ 12 h 777"/>
              <a:gd name="T16" fmla="*/ 34 w 675"/>
              <a:gd name="T17" fmla="*/ 172 h 777"/>
              <a:gd name="T18" fmla="*/ 1 w 675"/>
              <a:gd name="T19" fmla="*/ 230 h 777"/>
              <a:gd name="T20" fmla="*/ 0 w 675"/>
              <a:gd name="T21" fmla="*/ 545 h 777"/>
              <a:gd name="T22" fmla="*/ 33 w 675"/>
              <a:gd name="T23" fmla="*/ 603 h 777"/>
              <a:gd name="T24" fmla="*/ 297 w 675"/>
              <a:gd name="T25" fmla="*/ 763 h 777"/>
              <a:gd name="T26" fmla="*/ 375 w 675"/>
              <a:gd name="T27" fmla="*/ 763 h 777"/>
              <a:gd name="T28" fmla="*/ 337 w 675"/>
              <a:gd name="T29" fmla="*/ 384 h 777"/>
              <a:gd name="T30" fmla="*/ 337 w 675"/>
              <a:gd name="T31" fmla="*/ 384 h 777"/>
              <a:gd name="T32" fmla="*/ 337 w 675"/>
              <a:gd name="T33" fmla="*/ 384 h 777"/>
              <a:gd name="T34" fmla="*/ 337 w 675"/>
              <a:gd name="T35" fmla="*/ 384 h 777"/>
              <a:gd name="T36" fmla="*/ 337 w 675"/>
              <a:gd name="T37" fmla="*/ 38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5" h="777">
                <a:moveTo>
                  <a:pt x="375" y="763"/>
                </a:moveTo>
                <a:lnTo>
                  <a:pt x="375" y="763"/>
                </a:lnTo>
                <a:lnTo>
                  <a:pt x="640" y="606"/>
                </a:lnTo>
                <a:cubicBezTo>
                  <a:pt x="661" y="593"/>
                  <a:pt x="673" y="571"/>
                  <a:pt x="673" y="547"/>
                </a:cubicBezTo>
                <a:lnTo>
                  <a:pt x="675" y="232"/>
                </a:lnTo>
                <a:cubicBezTo>
                  <a:pt x="675" y="208"/>
                  <a:pt x="662" y="186"/>
                  <a:pt x="642" y="174"/>
                </a:cubicBezTo>
                <a:lnTo>
                  <a:pt x="374" y="12"/>
                </a:lnTo>
                <a:cubicBezTo>
                  <a:pt x="352" y="0"/>
                  <a:pt x="325" y="0"/>
                  <a:pt x="304" y="12"/>
                </a:cubicBezTo>
                <a:lnTo>
                  <a:pt x="34" y="172"/>
                </a:lnTo>
                <a:cubicBezTo>
                  <a:pt x="14" y="184"/>
                  <a:pt x="1" y="206"/>
                  <a:pt x="1" y="230"/>
                </a:cubicBezTo>
                <a:lnTo>
                  <a:pt x="0" y="545"/>
                </a:lnTo>
                <a:cubicBezTo>
                  <a:pt x="0" y="569"/>
                  <a:pt x="12" y="591"/>
                  <a:pt x="33" y="603"/>
                </a:cubicBezTo>
                <a:lnTo>
                  <a:pt x="297" y="763"/>
                </a:lnTo>
                <a:cubicBezTo>
                  <a:pt x="321" y="777"/>
                  <a:pt x="351" y="777"/>
                  <a:pt x="375" y="763"/>
                </a:cubicBezTo>
                <a:close/>
                <a:moveTo>
                  <a:pt x="337" y="384"/>
                </a:moveTo>
                <a:lnTo>
                  <a:pt x="337" y="384"/>
                </a:lnTo>
                <a:lnTo>
                  <a:pt x="337" y="384"/>
                </a:lnTo>
                <a:lnTo>
                  <a:pt x="337" y="384"/>
                </a:lnTo>
                <a:lnTo>
                  <a:pt x="337" y="384"/>
                </a:lnTo>
                <a:close/>
              </a:path>
            </a:pathLst>
          </a:custGeom>
          <a:solidFill>
            <a:srgbClr val="FF6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18" name="Freeform 11">
            <a:extLst>
              <a:ext uri="{FF2B5EF4-FFF2-40B4-BE49-F238E27FC236}">
                <a16:creationId xmlns:a16="http://schemas.microsoft.com/office/drawing/2014/main" id="{D0574C40-0A12-4F6E-A594-56731080BD9C}"/>
              </a:ext>
            </a:extLst>
          </p:cNvPr>
          <p:cNvSpPr>
            <a:spLocks/>
          </p:cNvSpPr>
          <p:nvPr userDrawn="1"/>
        </p:nvSpPr>
        <p:spPr bwMode="auto">
          <a:xfrm rot="931304">
            <a:off x="4430712" y="6473825"/>
            <a:ext cx="509588" cy="512762"/>
          </a:xfrm>
          <a:custGeom>
            <a:avLst/>
            <a:gdLst>
              <a:gd name="T0" fmla="*/ 246 w 301"/>
              <a:gd name="T1" fmla="*/ 33 h 302"/>
              <a:gd name="T2" fmla="*/ 246 w 301"/>
              <a:gd name="T3" fmla="*/ 33 h 302"/>
              <a:gd name="T4" fmla="*/ 125 w 301"/>
              <a:gd name="T5" fmla="*/ 3 h 302"/>
              <a:gd name="T6" fmla="*/ 99 w 301"/>
              <a:gd name="T7" fmla="*/ 10 h 302"/>
              <a:gd name="T8" fmla="*/ 9 w 301"/>
              <a:gd name="T9" fmla="*/ 100 h 302"/>
              <a:gd name="T10" fmla="*/ 1 w 301"/>
              <a:gd name="T11" fmla="*/ 126 h 302"/>
              <a:gd name="T12" fmla="*/ 32 w 301"/>
              <a:gd name="T13" fmla="*/ 249 h 302"/>
              <a:gd name="T14" fmla="*/ 52 w 301"/>
              <a:gd name="T15" fmla="*/ 269 h 302"/>
              <a:gd name="T16" fmla="*/ 175 w 301"/>
              <a:gd name="T17" fmla="*/ 300 h 302"/>
              <a:gd name="T18" fmla="*/ 201 w 301"/>
              <a:gd name="T19" fmla="*/ 292 h 302"/>
              <a:gd name="T20" fmla="*/ 291 w 301"/>
              <a:gd name="T21" fmla="*/ 202 h 302"/>
              <a:gd name="T22" fmla="*/ 299 w 301"/>
              <a:gd name="T23" fmla="*/ 176 h 302"/>
              <a:gd name="T24" fmla="*/ 268 w 301"/>
              <a:gd name="T25" fmla="*/ 55 h 302"/>
              <a:gd name="T26" fmla="*/ 246 w 301"/>
              <a:gd name="T27" fmla="*/ 3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2">
                <a:moveTo>
                  <a:pt x="246" y="33"/>
                </a:moveTo>
                <a:lnTo>
                  <a:pt x="246" y="33"/>
                </a:lnTo>
                <a:lnTo>
                  <a:pt x="125" y="3"/>
                </a:lnTo>
                <a:cubicBezTo>
                  <a:pt x="115" y="0"/>
                  <a:pt x="105" y="3"/>
                  <a:pt x="99" y="10"/>
                </a:cubicBezTo>
                <a:lnTo>
                  <a:pt x="9" y="100"/>
                </a:lnTo>
                <a:cubicBezTo>
                  <a:pt x="2" y="107"/>
                  <a:pt x="0" y="117"/>
                  <a:pt x="1" y="126"/>
                </a:cubicBezTo>
                <a:lnTo>
                  <a:pt x="32" y="249"/>
                </a:lnTo>
                <a:cubicBezTo>
                  <a:pt x="35" y="259"/>
                  <a:pt x="43" y="266"/>
                  <a:pt x="52" y="269"/>
                </a:cubicBezTo>
                <a:lnTo>
                  <a:pt x="175" y="300"/>
                </a:lnTo>
                <a:cubicBezTo>
                  <a:pt x="185" y="302"/>
                  <a:pt x="195" y="299"/>
                  <a:pt x="201" y="292"/>
                </a:cubicBezTo>
                <a:lnTo>
                  <a:pt x="291" y="202"/>
                </a:lnTo>
                <a:cubicBezTo>
                  <a:pt x="298" y="196"/>
                  <a:pt x="301" y="186"/>
                  <a:pt x="299" y="176"/>
                </a:cubicBezTo>
                <a:lnTo>
                  <a:pt x="268" y="55"/>
                </a:lnTo>
                <a:cubicBezTo>
                  <a:pt x="265" y="44"/>
                  <a:pt x="257" y="36"/>
                  <a:pt x="246" y="33"/>
                </a:cubicBezTo>
                <a:close/>
              </a:path>
            </a:pathLst>
          </a:custGeom>
          <a:solidFill>
            <a:srgbClr val="96D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2" name="Freeform 16">
            <a:extLst>
              <a:ext uri="{FF2B5EF4-FFF2-40B4-BE49-F238E27FC236}">
                <a16:creationId xmlns:a16="http://schemas.microsoft.com/office/drawing/2014/main" id="{849B5BBB-A719-4420-8D96-69A9CB033BFB}"/>
              </a:ext>
            </a:extLst>
          </p:cNvPr>
          <p:cNvSpPr>
            <a:spLocks/>
          </p:cNvSpPr>
          <p:nvPr userDrawn="1"/>
        </p:nvSpPr>
        <p:spPr bwMode="auto">
          <a:xfrm>
            <a:off x="10871200" y="-468313"/>
            <a:ext cx="869951" cy="754064"/>
          </a:xfrm>
          <a:custGeom>
            <a:avLst/>
            <a:gdLst>
              <a:gd name="T0" fmla="*/ 37 w 2039"/>
              <a:gd name="T1" fmla="*/ 984 h 1766"/>
              <a:gd name="T2" fmla="*/ 37 w 2039"/>
              <a:gd name="T3" fmla="*/ 984 h 1766"/>
              <a:gd name="T4" fmla="*/ 451 w 2039"/>
              <a:gd name="T5" fmla="*/ 1678 h 1766"/>
              <a:gd name="T6" fmla="*/ 605 w 2039"/>
              <a:gd name="T7" fmla="*/ 1765 h 1766"/>
              <a:gd name="T8" fmla="*/ 1430 w 2039"/>
              <a:gd name="T9" fmla="*/ 1765 h 1766"/>
              <a:gd name="T10" fmla="*/ 1584 w 2039"/>
              <a:gd name="T11" fmla="*/ 1678 h 1766"/>
              <a:gd name="T12" fmla="*/ 2005 w 2039"/>
              <a:gd name="T13" fmla="*/ 974 h 1766"/>
              <a:gd name="T14" fmla="*/ 2005 w 2039"/>
              <a:gd name="T15" fmla="*/ 791 h 1766"/>
              <a:gd name="T16" fmla="*/ 1584 w 2039"/>
              <a:gd name="T17" fmla="*/ 86 h 1766"/>
              <a:gd name="T18" fmla="*/ 1431 w 2039"/>
              <a:gd name="T19" fmla="*/ 0 h 1766"/>
              <a:gd name="T20" fmla="*/ 605 w 2039"/>
              <a:gd name="T21" fmla="*/ 0 h 1766"/>
              <a:gd name="T22" fmla="*/ 452 w 2039"/>
              <a:gd name="T23" fmla="*/ 86 h 1766"/>
              <a:gd name="T24" fmla="*/ 37 w 2039"/>
              <a:gd name="T25" fmla="*/ 780 h 1766"/>
              <a:gd name="T26" fmla="*/ 37 w 2039"/>
              <a:gd name="T27" fmla="*/ 984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9" h="1766">
                <a:moveTo>
                  <a:pt x="37" y="984"/>
                </a:moveTo>
                <a:lnTo>
                  <a:pt x="37" y="984"/>
                </a:lnTo>
                <a:lnTo>
                  <a:pt x="451" y="1678"/>
                </a:lnTo>
                <a:cubicBezTo>
                  <a:pt x="483" y="1732"/>
                  <a:pt x="542" y="1765"/>
                  <a:pt x="605" y="1765"/>
                </a:cubicBezTo>
                <a:lnTo>
                  <a:pt x="1430" y="1765"/>
                </a:lnTo>
                <a:cubicBezTo>
                  <a:pt x="1493" y="1766"/>
                  <a:pt x="1552" y="1732"/>
                  <a:pt x="1584" y="1678"/>
                </a:cubicBezTo>
                <a:lnTo>
                  <a:pt x="2005" y="974"/>
                </a:lnTo>
                <a:cubicBezTo>
                  <a:pt x="2039" y="918"/>
                  <a:pt x="2039" y="847"/>
                  <a:pt x="2005" y="791"/>
                </a:cubicBezTo>
                <a:lnTo>
                  <a:pt x="1584" y="86"/>
                </a:lnTo>
                <a:cubicBezTo>
                  <a:pt x="1552" y="32"/>
                  <a:pt x="1494" y="0"/>
                  <a:pt x="1431" y="0"/>
                </a:cubicBezTo>
                <a:lnTo>
                  <a:pt x="605" y="0"/>
                </a:lnTo>
                <a:cubicBezTo>
                  <a:pt x="542" y="0"/>
                  <a:pt x="484" y="32"/>
                  <a:pt x="452" y="86"/>
                </a:cubicBezTo>
                <a:lnTo>
                  <a:pt x="37" y="780"/>
                </a:lnTo>
                <a:cubicBezTo>
                  <a:pt x="0" y="843"/>
                  <a:pt x="0" y="921"/>
                  <a:pt x="37" y="984"/>
                </a:cubicBezTo>
                <a:close/>
              </a:path>
            </a:pathLst>
          </a:custGeom>
          <a:solidFill>
            <a:srgbClr val="D60F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8" name="Kuva 7" descr="Kuva, joka sisältää kohteen violetti, kuvakaappaus, Liila, orvokki&#10;&#10;Kuvaus luotu automaattisesti">
            <a:extLst>
              <a:ext uri="{FF2B5EF4-FFF2-40B4-BE49-F238E27FC236}">
                <a16:creationId xmlns:a16="http://schemas.microsoft.com/office/drawing/2014/main" id="{AD69C995-ECA9-6E2B-2179-B8FEC83AE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30348" y="5622638"/>
            <a:ext cx="528432" cy="604568"/>
          </a:xfrm>
          <a:prstGeom prst="rect">
            <a:avLst/>
          </a:prstGeom>
        </p:spPr>
      </p:pic>
    </p:spTree>
    <p:extLst>
      <p:ext uri="{BB962C8B-B14F-4D97-AF65-F5344CB8AC3E}">
        <p14:creationId xmlns:p14="http://schemas.microsoft.com/office/powerpoint/2010/main" val="329348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aksi sisältökohdetta 2">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lvl1pPr>
              <a:defRPr>
                <a:solidFill>
                  <a:schemeClr val="tx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572400" y="1510553"/>
            <a:ext cx="5256000" cy="39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Sisällön paikkamerkki 2">
            <a:extLst>
              <a:ext uri="{FF2B5EF4-FFF2-40B4-BE49-F238E27FC236}">
                <a16:creationId xmlns:a16="http://schemas.microsoft.com/office/drawing/2014/main" id="{B5C2F0E0-01F2-439E-809A-BF7ED8DF4F60}"/>
              </a:ext>
            </a:extLst>
          </p:cNvPr>
          <p:cNvSpPr>
            <a:spLocks noGrp="1"/>
          </p:cNvSpPr>
          <p:nvPr>
            <p:ph idx="13"/>
          </p:nvPr>
        </p:nvSpPr>
        <p:spPr>
          <a:xfrm>
            <a:off x="6391835" y="1510553"/>
            <a:ext cx="5256000" cy="39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Rectangle 10">
            <a:extLst>
              <a:ext uri="{FF2B5EF4-FFF2-40B4-BE49-F238E27FC236}">
                <a16:creationId xmlns:a16="http://schemas.microsoft.com/office/drawing/2014/main" id="{BB201024-2341-4ECF-AB74-5658228B1B6C}"/>
              </a:ext>
            </a:extLst>
          </p:cNvPr>
          <p:cNvSpPr>
            <a:spLocks noChangeArrowheads="1"/>
          </p:cNvSpPr>
          <p:nvPr userDrawn="1"/>
        </p:nvSpPr>
        <p:spPr bwMode="auto">
          <a:xfrm>
            <a:off x="5387975" y="7018338"/>
            <a:ext cx="1588" cy="1587"/>
          </a:xfrm>
          <a:prstGeom prst="rect">
            <a:avLst/>
          </a:prstGeom>
          <a:solidFill>
            <a:srgbClr val="FF6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sp>
        <p:nvSpPr>
          <p:cNvPr id="22" name="Freeform 16">
            <a:extLst>
              <a:ext uri="{FF2B5EF4-FFF2-40B4-BE49-F238E27FC236}">
                <a16:creationId xmlns:a16="http://schemas.microsoft.com/office/drawing/2014/main" id="{849B5BBB-A719-4420-8D96-69A9CB033BFB}"/>
              </a:ext>
            </a:extLst>
          </p:cNvPr>
          <p:cNvSpPr>
            <a:spLocks/>
          </p:cNvSpPr>
          <p:nvPr userDrawn="1"/>
        </p:nvSpPr>
        <p:spPr bwMode="auto">
          <a:xfrm>
            <a:off x="10871200" y="-468313"/>
            <a:ext cx="869951" cy="754064"/>
          </a:xfrm>
          <a:custGeom>
            <a:avLst/>
            <a:gdLst>
              <a:gd name="T0" fmla="*/ 37 w 2039"/>
              <a:gd name="T1" fmla="*/ 984 h 1766"/>
              <a:gd name="T2" fmla="*/ 37 w 2039"/>
              <a:gd name="T3" fmla="*/ 984 h 1766"/>
              <a:gd name="T4" fmla="*/ 451 w 2039"/>
              <a:gd name="T5" fmla="*/ 1678 h 1766"/>
              <a:gd name="T6" fmla="*/ 605 w 2039"/>
              <a:gd name="T7" fmla="*/ 1765 h 1766"/>
              <a:gd name="T8" fmla="*/ 1430 w 2039"/>
              <a:gd name="T9" fmla="*/ 1765 h 1766"/>
              <a:gd name="T10" fmla="*/ 1584 w 2039"/>
              <a:gd name="T11" fmla="*/ 1678 h 1766"/>
              <a:gd name="T12" fmla="*/ 2005 w 2039"/>
              <a:gd name="T13" fmla="*/ 974 h 1766"/>
              <a:gd name="T14" fmla="*/ 2005 w 2039"/>
              <a:gd name="T15" fmla="*/ 791 h 1766"/>
              <a:gd name="T16" fmla="*/ 1584 w 2039"/>
              <a:gd name="T17" fmla="*/ 86 h 1766"/>
              <a:gd name="T18" fmla="*/ 1431 w 2039"/>
              <a:gd name="T19" fmla="*/ 0 h 1766"/>
              <a:gd name="T20" fmla="*/ 605 w 2039"/>
              <a:gd name="T21" fmla="*/ 0 h 1766"/>
              <a:gd name="T22" fmla="*/ 452 w 2039"/>
              <a:gd name="T23" fmla="*/ 86 h 1766"/>
              <a:gd name="T24" fmla="*/ 37 w 2039"/>
              <a:gd name="T25" fmla="*/ 780 h 1766"/>
              <a:gd name="T26" fmla="*/ 37 w 2039"/>
              <a:gd name="T27" fmla="*/ 984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9" h="1766">
                <a:moveTo>
                  <a:pt x="37" y="984"/>
                </a:moveTo>
                <a:lnTo>
                  <a:pt x="37" y="984"/>
                </a:lnTo>
                <a:lnTo>
                  <a:pt x="451" y="1678"/>
                </a:lnTo>
                <a:cubicBezTo>
                  <a:pt x="483" y="1732"/>
                  <a:pt x="542" y="1765"/>
                  <a:pt x="605" y="1765"/>
                </a:cubicBezTo>
                <a:lnTo>
                  <a:pt x="1430" y="1765"/>
                </a:lnTo>
                <a:cubicBezTo>
                  <a:pt x="1493" y="1766"/>
                  <a:pt x="1552" y="1732"/>
                  <a:pt x="1584" y="1678"/>
                </a:cubicBezTo>
                <a:lnTo>
                  <a:pt x="2005" y="974"/>
                </a:lnTo>
                <a:cubicBezTo>
                  <a:pt x="2039" y="918"/>
                  <a:pt x="2039" y="847"/>
                  <a:pt x="2005" y="791"/>
                </a:cubicBezTo>
                <a:lnTo>
                  <a:pt x="1584" y="86"/>
                </a:lnTo>
                <a:cubicBezTo>
                  <a:pt x="1552" y="32"/>
                  <a:pt x="1494" y="0"/>
                  <a:pt x="1431" y="0"/>
                </a:cubicBezTo>
                <a:lnTo>
                  <a:pt x="605" y="0"/>
                </a:lnTo>
                <a:cubicBezTo>
                  <a:pt x="542" y="0"/>
                  <a:pt x="484" y="32"/>
                  <a:pt x="452" y="86"/>
                </a:cubicBezTo>
                <a:lnTo>
                  <a:pt x="37" y="780"/>
                </a:lnTo>
                <a:cubicBezTo>
                  <a:pt x="0" y="843"/>
                  <a:pt x="0" y="921"/>
                  <a:pt x="37" y="984"/>
                </a:cubicBezTo>
                <a:close/>
              </a:path>
            </a:pathLst>
          </a:custGeom>
          <a:solidFill>
            <a:srgbClr val="D60F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solidFill>
                <a:schemeClr val="tx1"/>
              </a:solidFill>
            </a:endParaRPr>
          </a:p>
        </p:txBody>
      </p:sp>
      <p:sp>
        <p:nvSpPr>
          <p:cNvPr id="20" name="Freeform 9">
            <a:extLst>
              <a:ext uri="{FF2B5EF4-FFF2-40B4-BE49-F238E27FC236}">
                <a16:creationId xmlns:a16="http://schemas.microsoft.com/office/drawing/2014/main" id="{A3972F02-F285-6923-4F4C-84AD090D7F0B}"/>
              </a:ext>
            </a:extLst>
          </p:cNvPr>
          <p:cNvSpPr>
            <a:spLocks noEditPoints="1"/>
          </p:cNvSpPr>
          <p:nvPr userDrawn="1"/>
        </p:nvSpPr>
        <p:spPr bwMode="auto">
          <a:xfrm>
            <a:off x="4816475" y="6365876"/>
            <a:ext cx="1143000" cy="1320799"/>
          </a:xfrm>
          <a:custGeom>
            <a:avLst/>
            <a:gdLst>
              <a:gd name="T0" fmla="*/ 375 w 675"/>
              <a:gd name="T1" fmla="*/ 763 h 777"/>
              <a:gd name="T2" fmla="*/ 375 w 675"/>
              <a:gd name="T3" fmla="*/ 763 h 777"/>
              <a:gd name="T4" fmla="*/ 640 w 675"/>
              <a:gd name="T5" fmla="*/ 606 h 777"/>
              <a:gd name="T6" fmla="*/ 673 w 675"/>
              <a:gd name="T7" fmla="*/ 547 h 777"/>
              <a:gd name="T8" fmla="*/ 675 w 675"/>
              <a:gd name="T9" fmla="*/ 232 h 777"/>
              <a:gd name="T10" fmla="*/ 642 w 675"/>
              <a:gd name="T11" fmla="*/ 174 h 777"/>
              <a:gd name="T12" fmla="*/ 374 w 675"/>
              <a:gd name="T13" fmla="*/ 12 h 777"/>
              <a:gd name="T14" fmla="*/ 304 w 675"/>
              <a:gd name="T15" fmla="*/ 12 h 777"/>
              <a:gd name="T16" fmla="*/ 34 w 675"/>
              <a:gd name="T17" fmla="*/ 172 h 777"/>
              <a:gd name="T18" fmla="*/ 1 w 675"/>
              <a:gd name="T19" fmla="*/ 230 h 777"/>
              <a:gd name="T20" fmla="*/ 0 w 675"/>
              <a:gd name="T21" fmla="*/ 545 h 777"/>
              <a:gd name="T22" fmla="*/ 33 w 675"/>
              <a:gd name="T23" fmla="*/ 603 h 777"/>
              <a:gd name="T24" fmla="*/ 297 w 675"/>
              <a:gd name="T25" fmla="*/ 763 h 777"/>
              <a:gd name="T26" fmla="*/ 375 w 675"/>
              <a:gd name="T27" fmla="*/ 763 h 777"/>
              <a:gd name="T28" fmla="*/ 337 w 675"/>
              <a:gd name="T29" fmla="*/ 384 h 777"/>
              <a:gd name="T30" fmla="*/ 337 w 675"/>
              <a:gd name="T31" fmla="*/ 384 h 777"/>
              <a:gd name="T32" fmla="*/ 337 w 675"/>
              <a:gd name="T33" fmla="*/ 384 h 777"/>
              <a:gd name="T34" fmla="*/ 337 w 675"/>
              <a:gd name="T35" fmla="*/ 384 h 777"/>
              <a:gd name="T36" fmla="*/ 337 w 675"/>
              <a:gd name="T37" fmla="*/ 38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5" h="777">
                <a:moveTo>
                  <a:pt x="375" y="763"/>
                </a:moveTo>
                <a:lnTo>
                  <a:pt x="375" y="763"/>
                </a:lnTo>
                <a:lnTo>
                  <a:pt x="640" y="606"/>
                </a:lnTo>
                <a:cubicBezTo>
                  <a:pt x="661" y="593"/>
                  <a:pt x="673" y="571"/>
                  <a:pt x="673" y="547"/>
                </a:cubicBezTo>
                <a:lnTo>
                  <a:pt x="675" y="232"/>
                </a:lnTo>
                <a:cubicBezTo>
                  <a:pt x="675" y="208"/>
                  <a:pt x="662" y="186"/>
                  <a:pt x="642" y="174"/>
                </a:cubicBezTo>
                <a:lnTo>
                  <a:pt x="374" y="12"/>
                </a:lnTo>
                <a:cubicBezTo>
                  <a:pt x="352" y="0"/>
                  <a:pt x="325" y="0"/>
                  <a:pt x="304" y="12"/>
                </a:cubicBezTo>
                <a:lnTo>
                  <a:pt x="34" y="172"/>
                </a:lnTo>
                <a:cubicBezTo>
                  <a:pt x="14" y="184"/>
                  <a:pt x="1" y="206"/>
                  <a:pt x="1" y="230"/>
                </a:cubicBezTo>
                <a:lnTo>
                  <a:pt x="0" y="545"/>
                </a:lnTo>
                <a:cubicBezTo>
                  <a:pt x="0" y="569"/>
                  <a:pt x="12" y="591"/>
                  <a:pt x="33" y="603"/>
                </a:cubicBezTo>
                <a:lnTo>
                  <a:pt x="297" y="763"/>
                </a:lnTo>
                <a:cubicBezTo>
                  <a:pt x="321" y="777"/>
                  <a:pt x="351" y="777"/>
                  <a:pt x="375" y="763"/>
                </a:cubicBezTo>
                <a:close/>
                <a:moveTo>
                  <a:pt x="337" y="384"/>
                </a:moveTo>
                <a:lnTo>
                  <a:pt x="337" y="384"/>
                </a:lnTo>
                <a:lnTo>
                  <a:pt x="337" y="384"/>
                </a:lnTo>
                <a:lnTo>
                  <a:pt x="337" y="384"/>
                </a:lnTo>
                <a:lnTo>
                  <a:pt x="337" y="384"/>
                </a:lnTo>
                <a:close/>
              </a:path>
            </a:pathLst>
          </a:custGeom>
          <a:solidFill>
            <a:srgbClr val="FF6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1" name="Freeform 11">
            <a:extLst>
              <a:ext uri="{FF2B5EF4-FFF2-40B4-BE49-F238E27FC236}">
                <a16:creationId xmlns:a16="http://schemas.microsoft.com/office/drawing/2014/main" id="{6D2A6904-26F7-DBC2-63DB-61A40BFC7D76}"/>
              </a:ext>
            </a:extLst>
          </p:cNvPr>
          <p:cNvSpPr>
            <a:spLocks/>
          </p:cNvSpPr>
          <p:nvPr userDrawn="1"/>
        </p:nvSpPr>
        <p:spPr bwMode="auto">
          <a:xfrm rot="931304">
            <a:off x="4430712" y="6473825"/>
            <a:ext cx="509588" cy="512762"/>
          </a:xfrm>
          <a:custGeom>
            <a:avLst/>
            <a:gdLst>
              <a:gd name="T0" fmla="*/ 246 w 301"/>
              <a:gd name="T1" fmla="*/ 33 h 302"/>
              <a:gd name="T2" fmla="*/ 246 w 301"/>
              <a:gd name="T3" fmla="*/ 33 h 302"/>
              <a:gd name="T4" fmla="*/ 125 w 301"/>
              <a:gd name="T5" fmla="*/ 3 h 302"/>
              <a:gd name="T6" fmla="*/ 99 w 301"/>
              <a:gd name="T7" fmla="*/ 10 h 302"/>
              <a:gd name="T8" fmla="*/ 9 w 301"/>
              <a:gd name="T9" fmla="*/ 100 h 302"/>
              <a:gd name="T10" fmla="*/ 1 w 301"/>
              <a:gd name="T11" fmla="*/ 126 h 302"/>
              <a:gd name="T12" fmla="*/ 32 w 301"/>
              <a:gd name="T13" fmla="*/ 249 h 302"/>
              <a:gd name="T14" fmla="*/ 52 w 301"/>
              <a:gd name="T15" fmla="*/ 269 h 302"/>
              <a:gd name="T16" fmla="*/ 175 w 301"/>
              <a:gd name="T17" fmla="*/ 300 h 302"/>
              <a:gd name="T18" fmla="*/ 201 w 301"/>
              <a:gd name="T19" fmla="*/ 292 h 302"/>
              <a:gd name="T20" fmla="*/ 291 w 301"/>
              <a:gd name="T21" fmla="*/ 202 h 302"/>
              <a:gd name="T22" fmla="*/ 299 w 301"/>
              <a:gd name="T23" fmla="*/ 176 h 302"/>
              <a:gd name="T24" fmla="*/ 268 w 301"/>
              <a:gd name="T25" fmla="*/ 55 h 302"/>
              <a:gd name="T26" fmla="*/ 246 w 301"/>
              <a:gd name="T27" fmla="*/ 3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2">
                <a:moveTo>
                  <a:pt x="246" y="33"/>
                </a:moveTo>
                <a:lnTo>
                  <a:pt x="246" y="33"/>
                </a:lnTo>
                <a:lnTo>
                  <a:pt x="125" y="3"/>
                </a:lnTo>
                <a:cubicBezTo>
                  <a:pt x="115" y="0"/>
                  <a:pt x="105" y="3"/>
                  <a:pt x="99" y="10"/>
                </a:cubicBezTo>
                <a:lnTo>
                  <a:pt x="9" y="100"/>
                </a:lnTo>
                <a:cubicBezTo>
                  <a:pt x="2" y="107"/>
                  <a:pt x="0" y="117"/>
                  <a:pt x="1" y="126"/>
                </a:cubicBezTo>
                <a:lnTo>
                  <a:pt x="32" y="249"/>
                </a:lnTo>
                <a:cubicBezTo>
                  <a:pt x="35" y="259"/>
                  <a:pt x="43" y="266"/>
                  <a:pt x="52" y="269"/>
                </a:cubicBezTo>
                <a:lnTo>
                  <a:pt x="175" y="300"/>
                </a:lnTo>
                <a:cubicBezTo>
                  <a:pt x="185" y="302"/>
                  <a:pt x="195" y="299"/>
                  <a:pt x="201" y="292"/>
                </a:cubicBezTo>
                <a:lnTo>
                  <a:pt x="291" y="202"/>
                </a:lnTo>
                <a:cubicBezTo>
                  <a:pt x="298" y="196"/>
                  <a:pt x="301" y="186"/>
                  <a:pt x="299" y="176"/>
                </a:cubicBezTo>
                <a:lnTo>
                  <a:pt x="268" y="55"/>
                </a:lnTo>
                <a:cubicBezTo>
                  <a:pt x="265" y="44"/>
                  <a:pt x="257" y="36"/>
                  <a:pt x="246" y="33"/>
                </a:cubicBezTo>
                <a:close/>
              </a:path>
            </a:pathLst>
          </a:custGeom>
          <a:solidFill>
            <a:srgbClr val="96D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4" name="Kuva 3" descr="Kuva, joka sisältää kohteen violetti, kuvakaappaus, Liila, orvokki&#10;&#10;Kuvaus luotu automaattisesti">
            <a:extLst>
              <a:ext uri="{FF2B5EF4-FFF2-40B4-BE49-F238E27FC236}">
                <a16:creationId xmlns:a16="http://schemas.microsoft.com/office/drawing/2014/main" id="{637223F6-0310-1214-1A4A-E2511B34F2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30348" y="5622638"/>
            <a:ext cx="528432" cy="604568"/>
          </a:xfrm>
          <a:prstGeom prst="rect">
            <a:avLst/>
          </a:prstGeom>
        </p:spPr>
      </p:pic>
    </p:spTree>
    <p:extLst>
      <p:ext uri="{BB962C8B-B14F-4D97-AF65-F5344CB8AC3E}">
        <p14:creationId xmlns:p14="http://schemas.microsoft.com/office/powerpoint/2010/main" val="262158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lvl1pPr>
              <a:defRPr>
                <a:solidFill>
                  <a:schemeClr val="tx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572400" y="1833281"/>
            <a:ext cx="5256000" cy="3637271"/>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Sisällön paikkamerkki 2">
            <a:extLst>
              <a:ext uri="{FF2B5EF4-FFF2-40B4-BE49-F238E27FC236}">
                <a16:creationId xmlns:a16="http://schemas.microsoft.com/office/drawing/2014/main" id="{B5C2F0E0-01F2-439E-809A-BF7ED8DF4F60}"/>
              </a:ext>
            </a:extLst>
          </p:cNvPr>
          <p:cNvSpPr>
            <a:spLocks noGrp="1"/>
          </p:cNvSpPr>
          <p:nvPr>
            <p:ph idx="13"/>
          </p:nvPr>
        </p:nvSpPr>
        <p:spPr>
          <a:xfrm>
            <a:off x="6391835" y="1833281"/>
            <a:ext cx="5256000" cy="3637271"/>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
            <a:extLst>
              <a:ext uri="{FF2B5EF4-FFF2-40B4-BE49-F238E27FC236}">
                <a16:creationId xmlns:a16="http://schemas.microsoft.com/office/drawing/2014/main" id="{0EEE75F8-4996-4B4F-AD16-E375E826A4EE}"/>
              </a:ext>
            </a:extLst>
          </p:cNvPr>
          <p:cNvSpPr>
            <a:spLocks noGrp="1"/>
          </p:cNvSpPr>
          <p:nvPr>
            <p:ph type="body" idx="14"/>
          </p:nvPr>
        </p:nvSpPr>
        <p:spPr>
          <a:xfrm>
            <a:off x="572400" y="1510553"/>
            <a:ext cx="5256000" cy="24652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9" name="Tekstin paikkamerkki 4">
            <a:extLst>
              <a:ext uri="{FF2B5EF4-FFF2-40B4-BE49-F238E27FC236}">
                <a16:creationId xmlns:a16="http://schemas.microsoft.com/office/drawing/2014/main" id="{9CD8D90C-E83F-4D7F-8008-B4C034451D9B}"/>
              </a:ext>
            </a:extLst>
          </p:cNvPr>
          <p:cNvSpPr>
            <a:spLocks noGrp="1"/>
          </p:cNvSpPr>
          <p:nvPr>
            <p:ph type="body" sz="quarter" idx="3"/>
          </p:nvPr>
        </p:nvSpPr>
        <p:spPr>
          <a:xfrm>
            <a:off x="6387352" y="1510553"/>
            <a:ext cx="5256000" cy="24652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361701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i +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573740" y="365126"/>
            <a:ext cx="5208495" cy="764428"/>
          </a:xfrm>
        </p:spPr>
        <p:txBody>
          <a:bodyPr/>
          <a:lstStyle>
            <a:lvl1pPr>
              <a:defRPr>
                <a:solidFill>
                  <a:schemeClr val="tx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573740" y="1510553"/>
            <a:ext cx="5208495" cy="39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Kuvan paikkamerkki 2">
            <a:extLst>
              <a:ext uri="{FF2B5EF4-FFF2-40B4-BE49-F238E27FC236}">
                <a16:creationId xmlns:a16="http://schemas.microsoft.com/office/drawing/2014/main" id="{ED49A894-D57E-4D34-B087-6D0D88D2171B}"/>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18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pic>
        <p:nvPicPr>
          <p:cNvPr id="5" name="Kuva 4" descr="Kuva, joka sisältää kohteen violetti, kuvakaappaus, Liila, orvokki&#10;&#10;Kuvaus luotu automaattisesti">
            <a:extLst>
              <a:ext uri="{FF2B5EF4-FFF2-40B4-BE49-F238E27FC236}">
                <a16:creationId xmlns:a16="http://schemas.microsoft.com/office/drawing/2014/main" id="{D579DD19-7A71-A7A7-C5CA-962526A90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122" y="6231509"/>
            <a:ext cx="711168" cy="813633"/>
          </a:xfrm>
          <a:prstGeom prst="rect">
            <a:avLst/>
          </a:prstGeom>
        </p:spPr>
      </p:pic>
      <p:pic>
        <p:nvPicPr>
          <p:cNvPr id="7" name="Kuva 6" descr="Kuva, joka sisältää kohteen keltainen&#10;&#10;Kuvaus luotu automaattisesti">
            <a:extLst>
              <a:ext uri="{FF2B5EF4-FFF2-40B4-BE49-F238E27FC236}">
                <a16:creationId xmlns:a16="http://schemas.microsoft.com/office/drawing/2014/main" id="{8008A1C1-FA3F-21DD-23D0-2690FB6BA7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38169" y="6206745"/>
            <a:ext cx="343754" cy="393282"/>
          </a:xfrm>
          <a:prstGeom prst="rect">
            <a:avLst/>
          </a:prstGeom>
        </p:spPr>
      </p:pic>
    </p:spTree>
    <p:extLst>
      <p:ext uri="{BB962C8B-B14F-4D97-AF65-F5344CB8AC3E}">
        <p14:creationId xmlns:p14="http://schemas.microsoft.com/office/powerpoint/2010/main" val="3152478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i + kuva 2">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573740" y="365126"/>
            <a:ext cx="5208495" cy="764428"/>
          </a:xfrm>
        </p:spPr>
        <p:txBody>
          <a:bodyPr/>
          <a:lstStyle>
            <a:lvl1pPr>
              <a:defRPr>
                <a:solidFill>
                  <a:schemeClr val="tx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573740" y="1510553"/>
            <a:ext cx="5208495" cy="39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Kuvan paikkamerkki 2">
            <a:extLst>
              <a:ext uri="{FF2B5EF4-FFF2-40B4-BE49-F238E27FC236}">
                <a16:creationId xmlns:a16="http://schemas.microsoft.com/office/drawing/2014/main" id="{ED49A894-D57E-4D34-B087-6D0D88D2171B}"/>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1800" b="0" i="1">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pic>
        <p:nvPicPr>
          <p:cNvPr id="4" name="Kuva 3" descr="Kuva, joka sisältää kohteen violetti, kuvakaappaus, Liila, orvokki&#10;&#10;Kuvaus luotu automaattisesti">
            <a:extLst>
              <a:ext uri="{FF2B5EF4-FFF2-40B4-BE49-F238E27FC236}">
                <a16:creationId xmlns:a16="http://schemas.microsoft.com/office/drawing/2014/main" id="{FCED5641-D15C-F891-9CC7-990E00A90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122" y="6231509"/>
            <a:ext cx="711168" cy="813633"/>
          </a:xfrm>
          <a:prstGeom prst="rect">
            <a:avLst/>
          </a:prstGeom>
        </p:spPr>
      </p:pic>
      <p:pic>
        <p:nvPicPr>
          <p:cNvPr id="5" name="Kuva 4" descr="Kuva, joka sisältää kohteen keltainen&#10;&#10;Kuvaus luotu automaattisesti">
            <a:extLst>
              <a:ext uri="{FF2B5EF4-FFF2-40B4-BE49-F238E27FC236}">
                <a16:creationId xmlns:a16="http://schemas.microsoft.com/office/drawing/2014/main" id="{581AED81-E318-2639-D3F9-91D558EC01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38169" y="6206745"/>
            <a:ext cx="343754" cy="393282"/>
          </a:xfrm>
          <a:prstGeom prst="rect">
            <a:avLst/>
          </a:prstGeom>
        </p:spPr>
      </p:pic>
    </p:spTree>
    <p:extLst>
      <p:ext uri="{BB962C8B-B14F-4D97-AF65-F5344CB8AC3E}">
        <p14:creationId xmlns:p14="http://schemas.microsoft.com/office/powerpoint/2010/main" val="266382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573740" y="365126"/>
            <a:ext cx="11053483" cy="764428"/>
          </a:xfrm>
          <a:prstGeom prst="rect">
            <a:avLst/>
          </a:prstGeom>
        </p:spPr>
        <p:txBody>
          <a:bodyPr vert="horz" lIns="0" tIns="0" rIns="0" bIns="0" rtlCol="0" anchor="b"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573740" y="1510553"/>
            <a:ext cx="11053483" cy="3960000"/>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5" name="Kuva 4" descr="Kuva, joka sisältää kohteen musta, pimeys&#10;&#10;Kuvaus luotu automaattisesti">
            <a:extLst>
              <a:ext uri="{FF2B5EF4-FFF2-40B4-BE49-F238E27FC236}">
                <a16:creationId xmlns:a16="http://schemas.microsoft.com/office/drawing/2014/main" id="{F3083E41-5880-4361-53BB-009554FB238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302610" y="5623328"/>
            <a:ext cx="2351535" cy="733045"/>
          </a:xfrm>
          <a:prstGeom prst="rect">
            <a:avLst/>
          </a:prstGeom>
        </p:spPr>
      </p:pic>
    </p:spTree>
    <p:extLst>
      <p:ext uri="{BB962C8B-B14F-4D97-AF65-F5344CB8AC3E}">
        <p14:creationId xmlns:p14="http://schemas.microsoft.com/office/powerpoint/2010/main" val="1853956090"/>
      </p:ext>
    </p:extLst>
  </p:cSld>
  <p:clrMap bg1="lt1" tx1="dk1" bg2="lt2" tx2="dk2" accent1="accent1" accent2="accent2" accent3="accent3" accent4="accent4" accent5="accent5" accent6="accent6" hlink="hlink" folHlink="folHlink"/>
  <p:sldLayoutIdLst>
    <p:sldLayoutId id="2147483675" r:id="rId1"/>
    <p:sldLayoutId id="2147483695" r:id="rId2"/>
    <p:sldLayoutId id="2147483679" r:id="rId3"/>
    <p:sldLayoutId id="2147483697" r:id="rId4"/>
    <p:sldLayoutId id="2147483680" r:id="rId5"/>
    <p:sldLayoutId id="2147483696" r:id="rId6"/>
    <p:sldLayoutId id="2147483681" r:id="rId7"/>
    <p:sldLayoutId id="2147483682" r:id="rId8"/>
    <p:sldLayoutId id="2147483698" r:id="rId9"/>
    <p:sldLayoutId id="2147483687" r:id="rId10"/>
    <p:sldLayoutId id="2147483689" r:id="rId11"/>
    <p:sldLayoutId id="2147483699" r:id="rId12"/>
    <p:sldLayoutId id="2147483690" r:id="rId13"/>
    <p:sldLayoutId id="2147483694" r:id="rId14"/>
    <p:sldLayoutId id="2147483692" r:id="rId15"/>
    <p:sldLayoutId id="2147483693" r:id="rId16"/>
    <p:sldLayoutId id="2147483700" r:id="rId17"/>
    <p:sldLayoutId id="2147483701" r:id="rId18"/>
    <p:sldLayoutId id="2147483702" r:id="rId19"/>
  </p:sldLayoutIdLst>
  <p:hf sldNum="0" hdr="0" ftr="0" dt="0"/>
  <p:txStyles>
    <p:titleStyle>
      <a:lvl1pPr algn="l" defTabSz="914400" rtl="0" eaLnBrk="1" latinLnBrk="0" hangingPunct="1">
        <a:lnSpc>
          <a:spcPct val="85000"/>
        </a:lnSpc>
        <a:spcBef>
          <a:spcPct val="0"/>
        </a:spcBef>
        <a:buNone/>
        <a:defRPr sz="3600" b="1" kern="1200">
          <a:solidFill>
            <a:schemeClr val="tx1"/>
          </a:solidFill>
          <a:latin typeface="+mj-lt"/>
          <a:ea typeface="+mj-ea"/>
          <a:cs typeface="+mj-cs"/>
        </a:defRPr>
      </a:lvl1pPr>
    </p:titleStyle>
    <p:bodyStyle>
      <a:lvl1pPr marL="268288" indent="-268288"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mn-lt"/>
          <a:ea typeface="+mn-ea"/>
          <a:cs typeface="+mn-cs"/>
        </a:defRPr>
      </a:lvl1pPr>
      <a:lvl2pPr marL="627063" indent="-268288"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mn-lt"/>
          <a:ea typeface="+mn-ea"/>
          <a:cs typeface="+mn-cs"/>
        </a:defRPr>
      </a:lvl2pPr>
      <a:lvl3pPr marL="985838" indent="-268288" algn="l" defTabSz="914400" rtl="0" eaLnBrk="1" latinLnBrk="0" hangingPunct="1">
        <a:lnSpc>
          <a:spcPct val="130000"/>
        </a:lnSpc>
        <a:spcBef>
          <a:spcPts val="0"/>
        </a:spcBef>
        <a:buFont typeface="Wingdings" panose="05000000000000000000" pitchFamily="2" charset="2"/>
        <a:buChar char="§"/>
        <a:defRPr sz="2400" kern="1200">
          <a:solidFill>
            <a:schemeClr val="tx1"/>
          </a:solidFill>
          <a:latin typeface="+mn-lt"/>
          <a:ea typeface="+mn-ea"/>
          <a:cs typeface="+mn-cs"/>
        </a:defRPr>
      </a:lvl3pPr>
      <a:lvl4pPr marL="1344613" indent="-268288"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mn-lt"/>
          <a:ea typeface="+mn-ea"/>
          <a:cs typeface="+mn-cs"/>
        </a:defRPr>
      </a:lvl4pPr>
      <a:lvl5pPr marL="1703388" indent="-268288"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skillsfinland.kuvat.fi/" TargetMode="External"/><Relationship Id="rId2" Type="http://schemas.openxmlformats.org/officeDocument/2006/relationships/hyperlink" Target="taitaja2025.fi/materiaalipankki/" TargetMode="Externa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6.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Taitaja" TargetMode="External"/><Relationship Id="rId7" Type="http://schemas.openxmlformats.org/officeDocument/2006/relationships/hyperlink" Target="https://www.youtube.com/channel/UC0gA5OIzfnHDGRsxgcxcCbw" TargetMode="External"/><Relationship Id="rId2" Type="http://schemas.openxmlformats.org/officeDocument/2006/relationships/hyperlink" Target="https://www.instagram.com/taitaja/" TargetMode="External"/><Relationship Id="rId1" Type="http://schemas.openxmlformats.org/officeDocument/2006/relationships/slideLayout" Target="../slideLayouts/slideLayout6.xml"/><Relationship Id="rId6" Type="http://schemas.openxmlformats.org/officeDocument/2006/relationships/hyperlink" Target="https://www.linkedin.com/showcase/56448326/admin/feed/posts/" TargetMode="External"/><Relationship Id="rId5" Type="http://schemas.openxmlformats.org/officeDocument/2006/relationships/hyperlink" Target="https://www.tiktok.com/@taitajasm?lang=fi-FI" TargetMode="External"/><Relationship Id="rId4" Type="http://schemas.openxmlformats.org/officeDocument/2006/relationships/hyperlink" Target="https://x.com/TaitajaS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083C49-02B8-DC52-91AA-BDCE7D97D394}"/>
              </a:ext>
            </a:extLst>
          </p:cNvPr>
          <p:cNvSpPr>
            <a:spLocks noGrp="1"/>
          </p:cNvSpPr>
          <p:nvPr>
            <p:ph type="ctrTitle"/>
          </p:nvPr>
        </p:nvSpPr>
        <p:spPr/>
        <p:txBody>
          <a:bodyPr/>
          <a:lstStyle/>
          <a:p>
            <a:r>
              <a:rPr lang="fi-FI" dirty="0"/>
              <a:t>Taitaja/Skills-info viestijöille 5.9.2024</a:t>
            </a:r>
          </a:p>
        </p:txBody>
      </p:sp>
      <p:sp>
        <p:nvSpPr>
          <p:cNvPr id="3" name="Alaotsikko 2">
            <a:extLst>
              <a:ext uri="{FF2B5EF4-FFF2-40B4-BE49-F238E27FC236}">
                <a16:creationId xmlns:a16="http://schemas.microsoft.com/office/drawing/2014/main" id="{6102B6B1-6098-32AF-9E96-148ACA1A9059}"/>
              </a:ext>
            </a:extLst>
          </p:cNvPr>
          <p:cNvSpPr>
            <a:spLocks noGrp="1"/>
          </p:cNvSpPr>
          <p:nvPr>
            <p:ph type="subTitle" idx="1"/>
          </p:nvPr>
        </p:nvSpPr>
        <p:spPr>
          <a:xfrm>
            <a:off x="2335866" y="4859866"/>
            <a:ext cx="7158318" cy="750311"/>
          </a:xfrm>
        </p:spPr>
        <p:txBody>
          <a:bodyPr/>
          <a:lstStyle/>
          <a:p>
            <a:r>
              <a:rPr lang="fi-FI" dirty="0"/>
              <a:t>viestintäpäällikkö Katja Katajamäki, Skills Finland</a:t>
            </a:r>
          </a:p>
          <a:p>
            <a:r>
              <a:rPr lang="fi-FI" dirty="0"/>
              <a:t>markkinointi- ja viestintävastaava Emilia Koivumäki, Taitaja2025</a:t>
            </a:r>
          </a:p>
        </p:txBody>
      </p:sp>
    </p:spTree>
    <p:extLst>
      <p:ext uri="{BB962C8B-B14F-4D97-AF65-F5344CB8AC3E}">
        <p14:creationId xmlns:p14="http://schemas.microsoft.com/office/powerpoint/2010/main" val="280800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diagrammi, Fontti, muotoilu&#10;&#10;Kuvaus luotu automaattisesti">
            <a:extLst>
              <a:ext uri="{FF2B5EF4-FFF2-40B4-BE49-F238E27FC236}">
                <a16:creationId xmlns:a16="http://schemas.microsoft.com/office/drawing/2014/main" id="{09C1D014-8524-97D1-A44E-EE50A77F8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26"/>
            <a:ext cx="12101209" cy="6808947"/>
          </a:xfrm>
          <a:prstGeom prst="rect">
            <a:avLst/>
          </a:prstGeom>
        </p:spPr>
      </p:pic>
    </p:spTree>
    <p:extLst>
      <p:ext uri="{BB962C8B-B14F-4D97-AF65-F5344CB8AC3E}">
        <p14:creationId xmlns:p14="http://schemas.microsoft.com/office/powerpoint/2010/main" val="1073027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25C332-B70C-700A-5F60-A12D92C96442}"/>
              </a:ext>
            </a:extLst>
          </p:cNvPr>
          <p:cNvSpPr>
            <a:spLocks noGrp="1"/>
          </p:cNvSpPr>
          <p:nvPr>
            <p:ph type="title"/>
          </p:nvPr>
        </p:nvSpPr>
        <p:spPr>
          <a:xfrm>
            <a:off x="573740" y="524924"/>
            <a:ext cx="11053483" cy="764428"/>
          </a:xfrm>
        </p:spPr>
        <p:txBody>
          <a:bodyPr/>
          <a:lstStyle/>
          <a:p>
            <a:r>
              <a:rPr lang="fi-FI" dirty="0"/>
              <a:t>Kysely viestijöille Taitaja2024-tapahtuman jälkeen 1/4</a:t>
            </a:r>
          </a:p>
        </p:txBody>
      </p:sp>
      <p:sp>
        <p:nvSpPr>
          <p:cNvPr id="3" name="Sisällön paikkamerkki 2">
            <a:extLst>
              <a:ext uri="{FF2B5EF4-FFF2-40B4-BE49-F238E27FC236}">
                <a16:creationId xmlns:a16="http://schemas.microsoft.com/office/drawing/2014/main" id="{007CB3EC-9424-ED52-F796-7BFB4CFEF2C7}"/>
              </a:ext>
            </a:extLst>
          </p:cNvPr>
          <p:cNvSpPr>
            <a:spLocks noGrp="1"/>
          </p:cNvSpPr>
          <p:nvPr>
            <p:ph idx="1"/>
          </p:nvPr>
        </p:nvSpPr>
        <p:spPr/>
        <p:txBody>
          <a:bodyPr/>
          <a:lstStyle/>
          <a:p>
            <a:r>
              <a:rPr lang="fi-FI" sz="2000" dirty="0"/>
              <a:t>Tehtiin kesäkuun alussa, vastaajia 18.</a:t>
            </a:r>
          </a:p>
          <a:p>
            <a:r>
              <a:rPr lang="fi-FI" sz="2000" dirty="0"/>
              <a:t>Tärkeimmät kanavat tiedon saamiseen olivat verkkosivut ja </a:t>
            </a:r>
            <a:r>
              <a:rPr lang="fi-FI" sz="2000" dirty="0" err="1"/>
              <a:t>Teams</a:t>
            </a:r>
            <a:r>
              <a:rPr lang="fi-FI" sz="2000" dirty="0"/>
              <a:t>-infot.</a:t>
            </a:r>
          </a:p>
          <a:p>
            <a:r>
              <a:rPr lang="fi-FI" sz="2000" dirty="0"/>
              <a:t>Verkkosivut</a:t>
            </a:r>
          </a:p>
          <a:p>
            <a:pPr lvl="1"/>
            <a:r>
              <a:rPr lang="fi-FI" sz="2000" dirty="0"/>
              <a:t>Tärkeänä pidettiin nopeaa uutisointia.</a:t>
            </a:r>
          </a:p>
          <a:p>
            <a:r>
              <a:rPr lang="fi-FI" sz="2000" dirty="0" err="1"/>
              <a:t>Teams</a:t>
            </a:r>
            <a:r>
              <a:rPr lang="fi-FI" sz="2000" dirty="0"/>
              <a:t>-infot</a:t>
            </a:r>
          </a:p>
          <a:p>
            <a:pPr lvl="1"/>
            <a:r>
              <a:rPr lang="fi-FI" sz="2000" dirty="0"/>
              <a:t>Viestijöiden omia infoja pidettiin tärkeänä, koska niissä puhutaan vain viestintään liittyvistä asioista ja saa konkreettisia ohjeita nimenomaan niistä. Myös yhteisöllisyyttä ja verkostoitumismahdollisuutta kiiteltiin.</a:t>
            </a:r>
          </a:p>
          <a:p>
            <a:pPr lvl="1"/>
            <a:r>
              <a:rPr lang="fi-FI" sz="2000" dirty="0"/>
              <a:t>Toivottiin, että nostettaisiin esiin oppilaitosten onnistuneita Taitaja-viestintätekoja. </a:t>
            </a:r>
            <a:r>
              <a:rPr lang="fi-FI" sz="2000" dirty="0">
                <a:sym typeface="Wingdings" panose="05000000000000000000" pitchFamily="2" charset="2"/>
              </a:rPr>
              <a:t> Nostakaa itse rohkeasti omia esimerkkejänne esiin.</a:t>
            </a:r>
            <a:endParaRPr lang="fi-FI" sz="2000" dirty="0"/>
          </a:p>
          <a:p>
            <a:pPr lvl="1"/>
            <a:r>
              <a:rPr lang="fi-FI" sz="2000" dirty="0"/>
              <a:t>Joidenkin asioiden koettiin toistuvat liian usein </a:t>
            </a:r>
            <a:r>
              <a:rPr lang="fi-FI" sz="2000" dirty="0">
                <a:sym typeface="Wingdings" panose="05000000000000000000" pitchFamily="2" charset="2"/>
              </a:rPr>
              <a:t> Yritetään keskittyä </a:t>
            </a:r>
          </a:p>
          <a:p>
            <a:pPr marL="717550" lvl="2" indent="0">
              <a:buNone/>
            </a:pPr>
            <a:r>
              <a:rPr lang="fi-FI" sz="2000" dirty="0">
                <a:sym typeface="Wingdings" panose="05000000000000000000" pitchFamily="2" charset="2"/>
              </a:rPr>
              <a:t>aina ajankohtaisiin ja ajoittaa infot oikeaan aikaan.</a:t>
            </a:r>
            <a:endParaRPr lang="fi-FI" sz="2000" dirty="0"/>
          </a:p>
        </p:txBody>
      </p:sp>
    </p:spTree>
    <p:extLst>
      <p:ext uri="{BB962C8B-B14F-4D97-AF65-F5344CB8AC3E}">
        <p14:creationId xmlns:p14="http://schemas.microsoft.com/office/powerpoint/2010/main" val="230409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25C332-B70C-700A-5F60-A12D92C96442}"/>
              </a:ext>
            </a:extLst>
          </p:cNvPr>
          <p:cNvSpPr>
            <a:spLocks noGrp="1"/>
          </p:cNvSpPr>
          <p:nvPr>
            <p:ph type="title"/>
          </p:nvPr>
        </p:nvSpPr>
        <p:spPr>
          <a:xfrm>
            <a:off x="573740" y="524924"/>
            <a:ext cx="11053483" cy="764428"/>
          </a:xfrm>
        </p:spPr>
        <p:txBody>
          <a:bodyPr/>
          <a:lstStyle/>
          <a:p>
            <a:r>
              <a:rPr lang="fi-FI" dirty="0"/>
              <a:t>Kysely viestijöille Taitaja2024-tapahtuman jälkeen 2/4</a:t>
            </a:r>
          </a:p>
        </p:txBody>
      </p:sp>
      <p:sp>
        <p:nvSpPr>
          <p:cNvPr id="3" name="Sisällön paikkamerkki 2">
            <a:extLst>
              <a:ext uri="{FF2B5EF4-FFF2-40B4-BE49-F238E27FC236}">
                <a16:creationId xmlns:a16="http://schemas.microsoft.com/office/drawing/2014/main" id="{007CB3EC-9424-ED52-F796-7BFB4CFEF2C7}"/>
              </a:ext>
            </a:extLst>
          </p:cNvPr>
          <p:cNvSpPr>
            <a:spLocks noGrp="1"/>
          </p:cNvSpPr>
          <p:nvPr>
            <p:ph idx="1"/>
          </p:nvPr>
        </p:nvSpPr>
        <p:spPr>
          <a:xfrm>
            <a:off x="573740" y="1510552"/>
            <a:ext cx="6284260" cy="4166347"/>
          </a:xfrm>
        </p:spPr>
        <p:txBody>
          <a:bodyPr/>
          <a:lstStyle/>
          <a:p>
            <a:r>
              <a:rPr lang="fi-FI" sz="2000" dirty="0"/>
              <a:t>Some</a:t>
            </a:r>
          </a:p>
          <a:p>
            <a:pPr lvl="1"/>
            <a:r>
              <a:rPr lang="fi-FI" sz="2000" dirty="0"/>
              <a:t>Viestijöille tärkeimmät kanavat Instagram ja Facebook</a:t>
            </a:r>
          </a:p>
          <a:p>
            <a:pPr lvl="1"/>
            <a:r>
              <a:rPr lang="fi-FI" sz="2000" dirty="0"/>
              <a:t>Sisällöstä kiiteltiin mm. iloista ja rentoa meininkiä, oppilaitosten sisältöjen jakamista, runsautta ja opiskelijoiden käyttämistä sisällöntuottajina.</a:t>
            </a:r>
          </a:p>
          <a:p>
            <a:pPr lvl="1"/>
            <a:r>
              <a:rPr lang="fi-FI" sz="2000" dirty="0"/>
              <a:t>Sisältöön toivottiin tasaisempaa jakautumista vuoden varrelle.</a:t>
            </a:r>
          </a:p>
          <a:p>
            <a:r>
              <a:rPr lang="fi-FI" sz="2000" dirty="0"/>
              <a:t>Valmiista pohjista käytettiin aika tasaisesti kaikkea.</a:t>
            </a:r>
          </a:p>
          <a:p>
            <a:pPr lvl="1"/>
            <a:r>
              <a:rPr lang="fi-FI" sz="2000" dirty="0"/>
              <a:t>Toive: semifinaaliin pohja, johon voi laittaa oman semifinaalin yhteistyökumppanien logot.</a:t>
            </a:r>
          </a:p>
        </p:txBody>
      </p:sp>
      <p:pic>
        <p:nvPicPr>
          <p:cNvPr id="5" name="Kuva 4">
            <a:extLst>
              <a:ext uri="{FF2B5EF4-FFF2-40B4-BE49-F238E27FC236}">
                <a16:creationId xmlns:a16="http://schemas.microsoft.com/office/drawing/2014/main" id="{86A95DE2-AAD3-38FE-B065-DA6B03CDAE9E}"/>
              </a:ext>
            </a:extLst>
          </p:cNvPr>
          <p:cNvPicPr>
            <a:picLocks noChangeAspect="1"/>
          </p:cNvPicPr>
          <p:nvPr/>
        </p:nvPicPr>
        <p:blipFill>
          <a:blip r:embed="rId2"/>
          <a:stretch>
            <a:fillRect/>
          </a:stretch>
        </p:blipFill>
        <p:spPr>
          <a:xfrm>
            <a:off x="7148030" y="1737027"/>
            <a:ext cx="4634785" cy="3215973"/>
          </a:xfrm>
          <a:prstGeom prst="rect">
            <a:avLst/>
          </a:prstGeom>
        </p:spPr>
      </p:pic>
    </p:spTree>
    <p:extLst>
      <p:ext uri="{BB962C8B-B14F-4D97-AF65-F5344CB8AC3E}">
        <p14:creationId xmlns:p14="http://schemas.microsoft.com/office/powerpoint/2010/main" val="2502458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25C332-B70C-700A-5F60-A12D92C96442}"/>
              </a:ext>
            </a:extLst>
          </p:cNvPr>
          <p:cNvSpPr>
            <a:spLocks noGrp="1"/>
          </p:cNvSpPr>
          <p:nvPr>
            <p:ph type="title"/>
          </p:nvPr>
        </p:nvSpPr>
        <p:spPr>
          <a:xfrm>
            <a:off x="573740" y="524924"/>
            <a:ext cx="11053483" cy="764428"/>
          </a:xfrm>
        </p:spPr>
        <p:txBody>
          <a:bodyPr/>
          <a:lstStyle/>
          <a:p>
            <a:r>
              <a:rPr lang="fi-FI" dirty="0"/>
              <a:t>Kysely viestijöille Taitaja2024-tapahtuman jälkeen 3/4</a:t>
            </a:r>
          </a:p>
        </p:txBody>
      </p:sp>
      <p:sp>
        <p:nvSpPr>
          <p:cNvPr id="3" name="Sisällön paikkamerkki 2">
            <a:extLst>
              <a:ext uri="{FF2B5EF4-FFF2-40B4-BE49-F238E27FC236}">
                <a16:creationId xmlns:a16="http://schemas.microsoft.com/office/drawing/2014/main" id="{007CB3EC-9424-ED52-F796-7BFB4CFEF2C7}"/>
              </a:ext>
            </a:extLst>
          </p:cNvPr>
          <p:cNvSpPr>
            <a:spLocks noGrp="1"/>
          </p:cNvSpPr>
          <p:nvPr>
            <p:ph idx="1"/>
          </p:nvPr>
        </p:nvSpPr>
        <p:spPr>
          <a:xfrm>
            <a:off x="573739" y="1510552"/>
            <a:ext cx="10585491" cy="4166347"/>
          </a:xfrm>
        </p:spPr>
        <p:txBody>
          <a:bodyPr/>
          <a:lstStyle/>
          <a:p>
            <a:r>
              <a:rPr lang="fi-FI" sz="2000" dirty="0"/>
              <a:t>Kyselyyn vastanneet eivät olleet käyttäneet työtilaa Savilahden kampuksella. Tilaa ei löydetty ja sellaista toivottiin myös Kuopio-hallin puolelle. </a:t>
            </a:r>
            <a:r>
              <a:rPr lang="fi-FI" sz="2000" dirty="0">
                <a:sym typeface="Wingdings" panose="05000000000000000000" pitchFamily="2" charset="2"/>
              </a:rPr>
              <a:t> Turussa katsotaan, että on viestijöiden kannalta toimivassa paikassa ja tiedotetaan siitä ajoissa.</a:t>
            </a:r>
          </a:p>
          <a:p>
            <a:r>
              <a:rPr lang="fi-FI" sz="2000" dirty="0">
                <a:sym typeface="Wingdings" panose="05000000000000000000" pitchFamily="2" charset="2"/>
              </a:rPr>
              <a:t>Suurimmat onnistumiset Taitaja2024-viestinnässä:</a:t>
            </a:r>
          </a:p>
          <a:p>
            <a:pPr lvl="1"/>
            <a:r>
              <a:rPr lang="fi-FI" sz="2000" dirty="0">
                <a:sym typeface="Wingdings" panose="05000000000000000000" pitchFamily="2" charset="2"/>
              </a:rPr>
              <a:t>Viestintä oli kattavaa. Artikkeli Helsingin Sanomissa. Viestintä oli nopeaa, positiivista ja ajantasaista.</a:t>
            </a:r>
          </a:p>
          <a:p>
            <a:pPr lvl="1"/>
            <a:r>
              <a:rPr lang="fi-FI" sz="2000" dirty="0">
                <a:sym typeface="Wingdings" panose="05000000000000000000" pitchFamily="2" charset="2"/>
              </a:rPr>
              <a:t>Yhteisöllisyys. Saatiin hyvä näkyvyys ja paljon positiivista huomiota, kun kaikki toteuttivat yhtäaikaisesti viestintää aiheesta. Alkumetreiltä näkyi osallistava ja inspiroiva viestintätyyli joka otti kaikki mukaan tekemään ja iloitsemaan.</a:t>
            </a:r>
          </a:p>
          <a:p>
            <a:pPr lvl="1"/>
            <a:r>
              <a:rPr lang="fi-FI" sz="2000" dirty="0">
                <a:sym typeface="Wingdings" panose="05000000000000000000" pitchFamily="2" charset="2"/>
              </a:rPr>
              <a:t>5 7 Tiedot päivittyivät hyvin taitaja-verkkosivuille. </a:t>
            </a:r>
            <a:r>
              <a:rPr lang="fi-FI" sz="2000" dirty="0" err="1">
                <a:sym typeface="Wingdings" panose="05000000000000000000" pitchFamily="2" charset="2"/>
              </a:rPr>
              <a:t>tiktok</a:t>
            </a:r>
            <a:r>
              <a:rPr lang="fi-FI" sz="2000" dirty="0">
                <a:sym typeface="Wingdings" panose="05000000000000000000" pitchFamily="2" charset="2"/>
              </a:rPr>
              <a:t> seuraajamäärän kasvu </a:t>
            </a:r>
          </a:p>
          <a:p>
            <a:pPr lvl="1"/>
            <a:r>
              <a:rPr lang="fi-FI" sz="2000" dirty="0">
                <a:sym typeface="Wingdings" panose="05000000000000000000" pitchFamily="2" charset="2"/>
              </a:rPr>
              <a:t> Opasteet paikan päällä </a:t>
            </a:r>
          </a:p>
          <a:p>
            <a:pPr lvl="1"/>
            <a:r>
              <a:rPr lang="fi-FI" sz="2000" dirty="0">
                <a:sym typeface="Wingdings" panose="05000000000000000000" pitchFamily="2" charset="2"/>
              </a:rPr>
              <a:t>Ehkä enemmän </a:t>
            </a:r>
            <a:r>
              <a:rPr lang="fi-FI" sz="2000" dirty="0" err="1">
                <a:sym typeface="Wingdings" panose="05000000000000000000" pitchFamily="2" charset="2"/>
              </a:rPr>
              <a:t>Sakkyn</a:t>
            </a:r>
            <a:r>
              <a:rPr lang="fi-FI" sz="2000" dirty="0">
                <a:sym typeface="Wingdings" panose="05000000000000000000" pitchFamily="2" charset="2"/>
              </a:rPr>
              <a:t> ja ammatillisen koulutuksen onnistuminen, mutta tapahtuman</a:t>
            </a:r>
          </a:p>
          <a:p>
            <a:pPr marL="358775" lvl="1" indent="0">
              <a:buNone/>
            </a:pPr>
            <a:r>
              <a:rPr lang="fi-FI" sz="2000" dirty="0">
                <a:sym typeface="Wingdings" panose="05000000000000000000" pitchFamily="2" charset="2"/>
              </a:rPr>
              <a:t>onnistuminen myös että saivat Heli Laitisen vetämään Taitaja2024 viestintää ja markkinointia.</a:t>
            </a:r>
          </a:p>
          <a:p>
            <a:pPr lvl="1"/>
            <a:r>
              <a:rPr lang="fi-FI" sz="2000" dirty="0">
                <a:sym typeface="Wingdings" panose="05000000000000000000" pitchFamily="2" charset="2"/>
              </a:rPr>
              <a:t>10</a:t>
            </a:r>
            <a:endParaRPr lang="fi-FI" sz="2000" dirty="0"/>
          </a:p>
        </p:txBody>
      </p:sp>
    </p:spTree>
    <p:extLst>
      <p:ext uri="{BB962C8B-B14F-4D97-AF65-F5344CB8AC3E}">
        <p14:creationId xmlns:p14="http://schemas.microsoft.com/office/powerpoint/2010/main" val="33585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25C332-B70C-700A-5F60-A12D92C96442}"/>
              </a:ext>
            </a:extLst>
          </p:cNvPr>
          <p:cNvSpPr>
            <a:spLocks noGrp="1"/>
          </p:cNvSpPr>
          <p:nvPr>
            <p:ph type="title"/>
          </p:nvPr>
        </p:nvSpPr>
        <p:spPr>
          <a:xfrm>
            <a:off x="573740" y="524924"/>
            <a:ext cx="11053483" cy="764428"/>
          </a:xfrm>
        </p:spPr>
        <p:txBody>
          <a:bodyPr/>
          <a:lstStyle/>
          <a:p>
            <a:r>
              <a:rPr lang="fi-FI" dirty="0"/>
              <a:t>Kysely viestijöille Taitaja2024-tapahtuman jälkeen 4/4</a:t>
            </a:r>
          </a:p>
        </p:txBody>
      </p:sp>
      <p:sp>
        <p:nvSpPr>
          <p:cNvPr id="3" name="Sisällön paikkamerkki 2">
            <a:extLst>
              <a:ext uri="{FF2B5EF4-FFF2-40B4-BE49-F238E27FC236}">
                <a16:creationId xmlns:a16="http://schemas.microsoft.com/office/drawing/2014/main" id="{007CB3EC-9424-ED52-F796-7BFB4CFEF2C7}"/>
              </a:ext>
            </a:extLst>
          </p:cNvPr>
          <p:cNvSpPr>
            <a:spLocks noGrp="1"/>
          </p:cNvSpPr>
          <p:nvPr>
            <p:ph idx="1"/>
          </p:nvPr>
        </p:nvSpPr>
        <p:spPr>
          <a:xfrm>
            <a:off x="573739" y="1510552"/>
            <a:ext cx="11384482" cy="4166347"/>
          </a:xfrm>
        </p:spPr>
        <p:txBody>
          <a:bodyPr/>
          <a:lstStyle/>
          <a:p>
            <a:r>
              <a:rPr lang="fi-FI" sz="1800" dirty="0"/>
              <a:t>Poimintoja kehittämistoiveista Taitaja2025-viestinnälle</a:t>
            </a:r>
          </a:p>
          <a:p>
            <a:pPr lvl="1"/>
            <a:r>
              <a:rPr lang="fi-FI" sz="1800" dirty="0"/>
              <a:t>Valmiit somepohjat, tiedoteluonnokset jne. auttavat aina todella paljon oppilaitosten omassa viestinnässä.</a:t>
            </a:r>
          </a:p>
          <a:p>
            <a:pPr lvl="1"/>
            <a:r>
              <a:rPr lang="fi-FI" sz="1800" dirty="0"/>
              <a:t>Panostakaa kilpailijoiden kuviin / kuvapankkiin. Nyt tällä kertaa tämä sakkasi. Ottakaa vaikka muita oppilaitoksia apuun tähän.</a:t>
            </a:r>
          </a:p>
          <a:p>
            <a:r>
              <a:rPr lang="fi-FI" sz="1800" dirty="0"/>
              <a:t>Kehittämistoiveita tapahtuma-alueelle</a:t>
            </a:r>
          </a:p>
          <a:p>
            <a:pPr lvl="1"/>
            <a:r>
              <a:rPr lang="fi-FI" sz="1800" dirty="0"/>
              <a:t>Kilpailualueilla olevat hyvät infot helpottaisivat myös paikalla olevan viestinnän työtä.</a:t>
            </a:r>
          </a:p>
          <a:p>
            <a:pPr lvl="1"/>
            <a:r>
              <a:rPr lang="fi-FI" sz="1800" dirty="0"/>
              <a:t>Kilpailualueiden yhteyteen olisi hyvä saada päivien aikataulut, kilpailijoiden numerot ja nimet ym. perustiedot jotka tänä vuonna puuttuivat. Toki nämä tiedot tekisivät tapahtumasta myös yleisölle ystävällisemmän.</a:t>
            </a:r>
          </a:p>
          <a:p>
            <a:pPr lvl="1"/>
            <a:r>
              <a:rPr lang="fi-FI" sz="1800" dirty="0"/>
              <a:t>Selkeät kartat tarpeellisia. Opasteet riittävän isoja ja paljon.</a:t>
            </a:r>
          </a:p>
        </p:txBody>
      </p:sp>
    </p:spTree>
    <p:extLst>
      <p:ext uri="{BB962C8B-B14F-4D97-AF65-F5344CB8AC3E}">
        <p14:creationId xmlns:p14="http://schemas.microsoft.com/office/powerpoint/2010/main" val="893288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77CF46-AD63-DB43-5DEE-12EED3954B6F}"/>
              </a:ext>
            </a:extLst>
          </p:cNvPr>
          <p:cNvSpPr>
            <a:spLocks noGrp="1"/>
          </p:cNvSpPr>
          <p:nvPr>
            <p:ph type="ctrTitle"/>
          </p:nvPr>
        </p:nvSpPr>
        <p:spPr/>
        <p:txBody>
          <a:bodyPr/>
          <a:lstStyle/>
          <a:p>
            <a:r>
              <a:rPr lang="fi-FI" dirty="0"/>
              <a:t>Taitaja2025 Turku</a:t>
            </a:r>
            <a:br>
              <a:rPr lang="fi-FI" dirty="0"/>
            </a:br>
            <a:r>
              <a:rPr lang="fi-FI" dirty="0"/>
              <a:t>viestintäinfo</a:t>
            </a:r>
          </a:p>
        </p:txBody>
      </p:sp>
    </p:spTree>
    <p:extLst>
      <p:ext uri="{BB962C8B-B14F-4D97-AF65-F5344CB8AC3E}">
        <p14:creationId xmlns:p14="http://schemas.microsoft.com/office/powerpoint/2010/main" val="413664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1AC84C-236A-2BC6-7C15-C0B1F7A59AF0}"/>
              </a:ext>
            </a:extLst>
          </p:cNvPr>
          <p:cNvSpPr>
            <a:spLocks noGrp="1"/>
          </p:cNvSpPr>
          <p:nvPr>
            <p:ph type="title"/>
          </p:nvPr>
        </p:nvSpPr>
        <p:spPr>
          <a:xfrm>
            <a:off x="573740" y="365125"/>
            <a:ext cx="5208495" cy="1022321"/>
          </a:xfrm>
        </p:spPr>
        <p:txBody>
          <a:bodyPr/>
          <a:lstStyle/>
          <a:p>
            <a:r>
              <a:rPr lang="fi-FI" dirty="0"/>
              <a:t>Taitaja2025 Turku-finaali</a:t>
            </a:r>
          </a:p>
        </p:txBody>
      </p:sp>
      <p:sp>
        <p:nvSpPr>
          <p:cNvPr id="3" name="Sisällön paikkamerkki 2">
            <a:extLst>
              <a:ext uri="{FF2B5EF4-FFF2-40B4-BE49-F238E27FC236}">
                <a16:creationId xmlns:a16="http://schemas.microsoft.com/office/drawing/2014/main" id="{CDD5F9CA-0B0A-17C5-9141-14F869B04B70}"/>
              </a:ext>
            </a:extLst>
          </p:cNvPr>
          <p:cNvSpPr>
            <a:spLocks noGrp="1"/>
          </p:cNvSpPr>
          <p:nvPr>
            <p:ph idx="1"/>
          </p:nvPr>
        </p:nvSpPr>
        <p:spPr>
          <a:xfrm>
            <a:off x="573740" y="1709927"/>
            <a:ext cx="5208495" cy="5084065"/>
          </a:xfrm>
        </p:spPr>
        <p:txBody>
          <a:bodyPr/>
          <a:lstStyle/>
          <a:p>
            <a:r>
              <a:rPr lang="fi-FI" dirty="0"/>
              <a:t>Taitaja2025-tapahtuma järjestetään Turussa 5.–8.5.2025.</a:t>
            </a:r>
          </a:p>
          <a:p>
            <a:r>
              <a:rPr lang="fi-FI" dirty="0"/>
              <a:t>Tapahtumapaikkana toimii Turun Messukeskus, </a:t>
            </a:r>
            <a:r>
              <a:rPr lang="fi-FI" dirty="0" err="1"/>
              <a:t>Gatorade</a:t>
            </a:r>
            <a:r>
              <a:rPr lang="fi-FI" dirty="0"/>
              <a:t> Center, Turun AKK ja niitä ympäröivät piha-alueet Turun Artukaisissa.</a:t>
            </a:r>
          </a:p>
          <a:p>
            <a:r>
              <a:rPr lang="fi-FI" dirty="0"/>
              <a:t>Tapahtuma on kaikille maksuton ja avoin.</a:t>
            </a:r>
          </a:p>
        </p:txBody>
      </p:sp>
      <p:pic>
        <p:nvPicPr>
          <p:cNvPr id="10" name="Kuvan paikkamerkki 9" descr="Kuva, joka sisältää kohteen kartta, Ilmavalokuvaus, Lintuperspektiivi, Urbaani muotoilu&#10;&#10;Kuvaus luotu automaattisesti">
            <a:extLst>
              <a:ext uri="{FF2B5EF4-FFF2-40B4-BE49-F238E27FC236}">
                <a16:creationId xmlns:a16="http://schemas.microsoft.com/office/drawing/2014/main" id="{197EEB25-098E-5B2E-15BE-D854850BAACC}"/>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8067" b="12499"/>
          <a:stretch/>
        </p:blipFill>
        <p:spPr>
          <a:xfrm>
            <a:off x="6096000" y="0"/>
            <a:ext cx="6096000" cy="6858000"/>
          </a:xfrm>
        </p:spPr>
      </p:pic>
    </p:spTree>
    <p:extLst>
      <p:ext uri="{BB962C8B-B14F-4D97-AF65-F5344CB8AC3E}">
        <p14:creationId xmlns:p14="http://schemas.microsoft.com/office/powerpoint/2010/main" val="353353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81E20D-2CFC-9DF3-0B59-C6D5A3D4429A}"/>
              </a:ext>
            </a:extLst>
          </p:cNvPr>
          <p:cNvSpPr>
            <a:spLocks noGrp="1"/>
          </p:cNvSpPr>
          <p:nvPr>
            <p:ph type="title"/>
          </p:nvPr>
        </p:nvSpPr>
        <p:spPr/>
        <p:txBody>
          <a:bodyPr/>
          <a:lstStyle/>
          <a:p>
            <a:r>
              <a:rPr lang="fi-FI" dirty="0"/>
              <a:t>Taitaja2025 Turku</a:t>
            </a:r>
          </a:p>
        </p:txBody>
      </p:sp>
      <p:sp>
        <p:nvSpPr>
          <p:cNvPr id="3" name="Sisällön paikkamerkki 2">
            <a:extLst>
              <a:ext uri="{FF2B5EF4-FFF2-40B4-BE49-F238E27FC236}">
                <a16:creationId xmlns:a16="http://schemas.microsoft.com/office/drawing/2014/main" id="{B8260F7B-1E80-9A92-D016-575A2F9A4514}"/>
              </a:ext>
            </a:extLst>
          </p:cNvPr>
          <p:cNvSpPr>
            <a:spLocks noGrp="1"/>
          </p:cNvSpPr>
          <p:nvPr>
            <p:ph idx="1"/>
          </p:nvPr>
        </p:nvSpPr>
        <p:spPr>
          <a:xfrm>
            <a:off x="572400" y="2109457"/>
            <a:ext cx="5523600" cy="3361095"/>
          </a:xfrm>
        </p:spPr>
        <p:txBody>
          <a:bodyPr/>
          <a:lstStyle/>
          <a:p>
            <a:r>
              <a:rPr lang="fi-FI" sz="1800" i="0" dirty="0">
                <a:solidFill>
                  <a:srgbClr val="000000"/>
                </a:solidFill>
                <a:effectLst/>
              </a:rPr>
              <a:t>Kilpailujohtaja </a:t>
            </a:r>
            <a:r>
              <a:rPr lang="fi-FI" sz="1800" b="0" i="0" dirty="0">
                <a:solidFill>
                  <a:srgbClr val="000000"/>
                </a:solidFill>
                <a:effectLst/>
              </a:rPr>
              <a:t>Petri Hörkkö</a:t>
            </a:r>
            <a:endParaRPr lang="fi-FI" sz="1800" i="0" dirty="0">
              <a:solidFill>
                <a:srgbClr val="000000"/>
              </a:solidFill>
              <a:effectLst/>
            </a:endParaRPr>
          </a:p>
          <a:p>
            <a:r>
              <a:rPr lang="fi-FI" sz="1800" i="0" dirty="0">
                <a:solidFill>
                  <a:srgbClr val="000000"/>
                </a:solidFill>
                <a:effectLst/>
              </a:rPr>
              <a:t>Kilpailupäällikkö </a:t>
            </a:r>
            <a:r>
              <a:rPr lang="fi-FI" sz="1800" b="0" i="0" dirty="0">
                <a:solidFill>
                  <a:srgbClr val="000000"/>
                </a:solidFill>
                <a:effectLst/>
              </a:rPr>
              <a:t>Vesa Valkonen</a:t>
            </a:r>
            <a:endParaRPr lang="fi-FI" sz="1800" dirty="0">
              <a:solidFill>
                <a:srgbClr val="000000"/>
              </a:solidFill>
            </a:endParaRPr>
          </a:p>
          <a:p>
            <a:r>
              <a:rPr lang="fi-FI" sz="1800" i="0" dirty="0">
                <a:solidFill>
                  <a:srgbClr val="000000"/>
                </a:solidFill>
                <a:effectLst/>
              </a:rPr>
              <a:t>Markkinointi- ja viestintävastaava Emilia Koivumäki</a:t>
            </a:r>
          </a:p>
          <a:p>
            <a:r>
              <a:rPr lang="fi-FI" sz="1800" i="0" dirty="0">
                <a:solidFill>
                  <a:srgbClr val="000000"/>
                </a:solidFill>
                <a:effectLst/>
              </a:rPr>
              <a:t>Kumppanuusvastaava </a:t>
            </a:r>
          </a:p>
          <a:p>
            <a:r>
              <a:rPr lang="fi-FI" sz="1800" dirty="0">
                <a:solidFill>
                  <a:srgbClr val="000000"/>
                </a:solidFill>
              </a:rPr>
              <a:t>Tulevaisuuspolku -koordinaattori </a:t>
            </a:r>
          </a:p>
          <a:p>
            <a:r>
              <a:rPr lang="fi-FI" sz="1800" i="0" dirty="0">
                <a:solidFill>
                  <a:srgbClr val="000000"/>
                </a:solidFill>
                <a:effectLst/>
              </a:rPr>
              <a:t>Palvelu- ja tapahtumavastaava Titta </a:t>
            </a:r>
            <a:r>
              <a:rPr lang="fi-FI" sz="1800" i="0" dirty="0" err="1">
                <a:solidFill>
                  <a:srgbClr val="000000"/>
                </a:solidFill>
                <a:effectLst/>
              </a:rPr>
              <a:t>Kärnä</a:t>
            </a:r>
            <a:endParaRPr lang="fi-FI" sz="1800" i="0" dirty="0">
              <a:solidFill>
                <a:srgbClr val="000000"/>
              </a:solidFill>
              <a:effectLst/>
            </a:endParaRPr>
          </a:p>
          <a:p>
            <a:r>
              <a:rPr lang="fi-FI" sz="1800" i="0" dirty="0">
                <a:solidFill>
                  <a:srgbClr val="000000"/>
                </a:solidFill>
                <a:effectLst/>
              </a:rPr>
              <a:t>Tekniikkapäällikkö Pekka Suominen</a:t>
            </a:r>
          </a:p>
          <a:p>
            <a:r>
              <a:rPr lang="fi-FI" sz="1800" i="0" dirty="0">
                <a:solidFill>
                  <a:srgbClr val="000000"/>
                </a:solidFill>
                <a:effectLst/>
              </a:rPr>
              <a:t>Logistiikkakoordinaattori Akseli Väisänen</a:t>
            </a:r>
          </a:p>
          <a:p>
            <a:r>
              <a:rPr lang="fi-FI" sz="1800" i="0" dirty="0">
                <a:solidFill>
                  <a:srgbClr val="000000"/>
                </a:solidFill>
                <a:effectLst/>
              </a:rPr>
              <a:t>Turvallisuusvastaava</a:t>
            </a:r>
            <a:r>
              <a:rPr lang="fi-FI" sz="1800" dirty="0">
                <a:solidFill>
                  <a:srgbClr val="000000"/>
                </a:solidFill>
              </a:rPr>
              <a:t> </a:t>
            </a:r>
            <a:r>
              <a:rPr lang="fi-FI" sz="1800" i="0" dirty="0">
                <a:solidFill>
                  <a:srgbClr val="000000"/>
                </a:solidFill>
                <a:effectLst/>
              </a:rPr>
              <a:t>Lassi Maunila</a:t>
            </a:r>
          </a:p>
          <a:p>
            <a:pPr marL="0" indent="0">
              <a:buNone/>
            </a:pPr>
            <a:br>
              <a:rPr lang="fi-FI" dirty="0"/>
            </a:br>
            <a:endParaRPr lang="fi-FI" dirty="0"/>
          </a:p>
        </p:txBody>
      </p:sp>
      <p:pic>
        <p:nvPicPr>
          <p:cNvPr id="8" name="Sisällön paikkamerkki 7" descr="Kuva, joka sisältää kohteen teksti, Fontti, logo, kuvakaappaus&#10;&#10;Kuvaus luotu automaattisesti">
            <a:extLst>
              <a:ext uri="{FF2B5EF4-FFF2-40B4-BE49-F238E27FC236}">
                <a16:creationId xmlns:a16="http://schemas.microsoft.com/office/drawing/2014/main" id="{D17E1407-7DD9-696E-4578-B9DC3FC26D49}"/>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7362489" y="1510553"/>
            <a:ext cx="3305726" cy="3636962"/>
          </a:xfrm>
        </p:spPr>
      </p:pic>
      <p:sp>
        <p:nvSpPr>
          <p:cNvPr id="5" name="Tekstin paikkamerkki 4">
            <a:extLst>
              <a:ext uri="{FF2B5EF4-FFF2-40B4-BE49-F238E27FC236}">
                <a16:creationId xmlns:a16="http://schemas.microsoft.com/office/drawing/2014/main" id="{E63BE409-9B8B-238A-B937-F0958F6DEC00}"/>
              </a:ext>
            </a:extLst>
          </p:cNvPr>
          <p:cNvSpPr>
            <a:spLocks noGrp="1"/>
          </p:cNvSpPr>
          <p:nvPr>
            <p:ph type="body" idx="14"/>
          </p:nvPr>
        </p:nvSpPr>
        <p:spPr>
          <a:xfrm>
            <a:off x="572400" y="1510553"/>
            <a:ext cx="5256000" cy="322728"/>
          </a:xfrm>
        </p:spPr>
        <p:txBody>
          <a:bodyPr/>
          <a:lstStyle/>
          <a:p>
            <a:r>
              <a:rPr lang="fi-FI" dirty="0"/>
              <a:t>Taitaja2025-tiimi</a:t>
            </a:r>
          </a:p>
        </p:txBody>
      </p:sp>
    </p:spTree>
    <p:extLst>
      <p:ext uri="{BB962C8B-B14F-4D97-AF65-F5344CB8AC3E}">
        <p14:creationId xmlns:p14="http://schemas.microsoft.com/office/powerpoint/2010/main" val="3405888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81E20D-2CFC-9DF3-0B59-C6D5A3D4429A}"/>
              </a:ext>
            </a:extLst>
          </p:cNvPr>
          <p:cNvSpPr>
            <a:spLocks noGrp="1"/>
          </p:cNvSpPr>
          <p:nvPr>
            <p:ph type="title"/>
          </p:nvPr>
        </p:nvSpPr>
        <p:spPr/>
        <p:txBody>
          <a:bodyPr/>
          <a:lstStyle/>
          <a:p>
            <a:r>
              <a:rPr lang="fi-FI" dirty="0"/>
              <a:t>Taitaja2025 Turku</a:t>
            </a:r>
          </a:p>
        </p:txBody>
      </p:sp>
      <p:sp>
        <p:nvSpPr>
          <p:cNvPr id="3" name="Sisällön paikkamerkki 2">
            <a:extLst>
              <a:ext uri="{FF2B5EF4-FFF2-40B4-BE49-F238E27FC236}">
                <a16:creationId xmlns:a16="http://schemas.microsoft.com/office/drawing/2014/main" id="{B8260F7B-1E80-9A92-D016-575A2F9A4514}"/>
              </a:ext>
            </a:extLst>
          </p:cNvPr>
          <p:cNvSpPr>
            <a:spLocks noGrp="1"/>
          </p:cNvSpPr>
          <p:nvPr>
            <p:ph idx="1"/>
          </p:nvPr>
        </p:nvSpPr>
        <p:spPr>
          <a:xfrm>
            <a:off x="595361" y="2138081"/>
            <a:ext cx="5523600" cy="4027329"/>
          </a:xfrm>
        </p:spPr>
        <p:txBody>
          <a:bodyPr/>
          <a:lstStyle/>
          <a:p>
            <a:pPr marL="0" indent="0">
              <a:buNone/>
            </a:pPr>
            <a:r>
              <a:rPr lang="fi-FI" sz="1800" b="1" i="0" dirty="0">
                <a:solidFill>
                  <a:srgbClr val="000000"/>
                </a:solidFill>
                <a:effectLst/>
              </a:rPr>
              <a:t>Markkinointi- ja viestintävastaava </a:t>
            </a:r>
            <a:br>
              <a:rPr lang="fi-FI" sz="1800" i="0" dirty="0">
                <a:solidFill>
                  <a:srgbClr val="000000"/>
                </a:solidFill>
                <a:effectLst/>
              </a:rPr>
            </a:br>
            <a:r>
              <a:rPr lang="fi-FI" sz="1800" i="0" dirty="0">
                <a:solidFill>
                  <a:srgbClr val="000000"/>
                </a:solidFill>
                <a:effectLst/>
              </a:rPr>
              <a:t>Emilia Koivumäki </a:t>
            </a:r>
            <a:br>
              <a:rPr lang="fi-FI" sz="1800" i="0" dirty="0">
                <a:solidFill>
                  <a:srgbClr val="000000"/>
                </a:solidFill>
                <a:effectLst/>
              </a:rPr>
            </a:br>
            <a:r>
              <a:rPr lang="fi-FI" sz="1800" i="1" dirty="0">
                <a:solidFill>
                  <a:srgbClr val="000000"/>
                </a:solidFill>
                <a:effectLst/>
              </a:rPr>
              <a:t>emilia.koivumaki@edu.turku.fi</a:t>
            </a:r>
          </a:p>
          <a:p>
            <a:pPr marL="0" indent="0">
              <a:buNone/>
            </a:pPr>
            <a:r>
              <a:rPr lang="fi-FI" sz="1800" i="0" dirty="0">
                <a:solidFill>
                  <a:srgbClr val="000000"/>
                </a:solidFill>
                <a:effectLst/>
              </a:rPr>
              <a:t>+358 44 9074 537</a:t>
            </a:r>
          </a:p>
          <a:p>
            <a:pPr marL="0" indent="0">
              <a:buNone/>
            </a:pPr>
            <a:endParaRPr lang="fi-FI" sz="1800" i="0" dirty="0">
              <a:solidFill>
                <a:srgbClr val="000000"/>
              </a:solidFill>
              <a:effectLst/>
            </a:endParaRPr>
          </a:p>
          <a:p>
            <a:pPr marL="0" indent="0">
              <a:buNone/>
            </a:pPr>
            <a:endParaRPr lang="fi-FI" sz="1800" i="0" dirty="0">
              <a:solidFill>
                <a:srgbClr val="000000"/>
              </a:solidFill>
              <a:effectLst/>
            </a:endParaRPr>
          </a:p>
          <a:p>
            <a:pPr marL="0" indent="0">
              <a:buNone/>
            </a:pPr>
            <a:r>
              <a:rPr lang="fi-FI" sz="1800" b="1" i="0" dirty="0">
                <a:solidFill>
                  <a:srgbClr val="000000"/>
                </a:solidFill>
                <a:effectLst/>
              </a:rPr>
              <a:t>Viestintäassistentti </a:t>
            </a:r>
            <a:br>
              <a:rPr lang="fi-FI" sz="1800" i="0" dirty="0">
                <a:solidFill>
                  <a:srgbClr val="000000"/>
                </a:solidFill>
                <a:effectLst/>
              </a:rPr>
            </a:br>
            <a:r>
              <a:rPr lang="fi-FI" sz="1800" i="0" dirty="0">
                <a:solidFill>
                  <a:srgbClr val="000000"/>
                </a:solidFill>
                <a:effectLst/>
              </a:rPr>
              <a:t>Jasmiina Nättiaho</a:t>
            </a:r>
            <a:br>
              <a:rPr lang="fi-FI" sz="1800" i="0" dirty="0">
                <a:solidFill>
                  <a:srgbClr val="000000"/>
                </a:solidFill>
                <a:effectLst/>
              </a:rPr>
            </a:br>
            <a:r>
              <a:rPr lang="fi-FI" sz="1800" i="1" dirty="0">
                <a:solidFill>
                  <a:srgbClr val="000000"/>
                </a:solidFill>
                <a:effectLst/>
              </a:rPr>
              <a:t>jasmiina.nattiaho@edu.turku.fi</a:t>
            </a:r>
            <a:br>
              <a:rPr lang="fi-FI" sz="1800" dirty="0">
                <a:solidFill>
                  <a:srgbClr val="000000"/>
                </a:solidFill>
              </a:rPr>
            </a:br>
            <a:r>
              <a:rPr lang="fi-FI" sz="1800" i="0" dirty="0">
                <a:solidFill>
                  <a:srgbClr val="000000"/>
                </a:solidFill>
                <a:effectLst/>
              </a:rPr>
              <a:t>+358 44 907 5793</a:t>
            </a:r>
            <a:br>
              <a:rPr lang="fi-FI" sz="1800" i="0" dirty="0">
                <a:solidFill>
                  <a:srgbClr val="000000"/>
                </a:solidFill>
                <a:effectLst/>
              </a:rPr>
            </a:br>
            <a:br>
              <a:rPr lang="fi-FI" dirty="0"/>
            </a:br>
            <a:endParaRPr lang="fi-FI" dirty="0"/>
          </a:p>
        </p:txBody>
      </p:sp>
      <p:sp>
        <p:nvSpPr>
          <p:cNvPr id="4" name="Sisällön paikkamerkki 3">
            <a:extLst>
              <a:ext uri="{FF2B5EF4-FFF2-40B4-BE49-F238E27FC236}">
                <a16:creationId xmlns:a16="http://schemas.microsoft.com/office/drawing/2014/main" id="{8CCA7EB9-A99E-BCD7-02E3-FB4C2A6F7072}"/>
              </a:ext>
            </a:extLst>
          </p:cNvPr>
          <p:cNvSpPr>
            <a:spLocks noGrp="1"/>
          </p:cNvSpPr>
          <p:nvPr>
            <p:ph idx="13"/>
          </p:nvPr>
        </p:nvSpPr>
        <p:spPr>
          <a:xfrm>
            <a:off x="6862527" y="3874883"/>
            <a:ext cx="4219004" cy="1517958"/>
          </a:xfrm>
        </p:spPr>
        <p:txBody>
          <a:bodyPr/>
          <a:lstStyle/>
          <a:p>
            <a:pPr marL="0" indent="0">
              <a:buNone/>
            </a:pPr>
            <a:r>
              <a:rPr lang="fi-FI" sz="1800" b="1" dirty="0"/>
              <a:t>Taitaja2025 Turku -verkkosivut:</a:t>
            </a:r>
            <a:br>
              <a:rPr lang="fi-FI" sz="1800" dirty="0"/>
            </a:br>
            <a:r>
              <a:rPr lang="fi-FI" sz="1800" i="1" dirty="0"/>
              <a:t>www.taitaja2025.fi</a:t>
            </a:r>
            <a:br>
              <a:rPr lang="fi-FI" dirty="0"/>
            </a:br>
            <a:endParaRPr lang="fi-FI" dirty="0"/>
          </a:p>
        </p:txBody>
      </p:sp>
      <p:sp>
        <p:nvSpPr>
          <p:cNvPr id="5" name="Tekstin paikkamerkki 4">
            <a:extLst>
              <a:ext uri="{FF2B5EF4-FFF2-40B4-BE49-F238E27FC236}">
                <a16:creationId xmlns:a16="http://schemas.microsoft.com/office/drawing/2014/main" id="{E63BE409-9B8B-238A-B937-F0958F6DEC00}"/>
              </a:ext>
            </a:extLst>
          </p:cNvPr>
          <p:cNvSpPr>
            <a:spLocks noGrp="1"/>
          </p:cNvSpPr>
          <p:nvPr>
            <p:ph type="body" idx="14"/>
          </p:nvPr>
        </p:nvSpPr>
        <p:spPr/>
        <p:txBody>
          <a:bodyPr/>
          <a:lstStyle/>
          <a:p>
            <a:r>
              <a:rPr lang="fi-FI" dirty="0"/>
              <a:t>Taitaja2025-viestintätiimi</a:t>
            </a:r>
          </a:p>
        </p:txBody>
      </p:sp>
      <p:pic>
        <p:nvPicPr>
          <p:cNvPr id="8" name="Kuva 7" descr="Kuva, joka sisältää kohteen vaate, Ihmisen kasvot, henkilö, hymy&#10;&#10;Kuvaus luotu automaattisesti">
            <a:extLst>
              <a:ext uri="{FF2B5EF4-FFF2-40B4-BE49-F238E27FC236}">
                <a16:creationId xmlns:a16="http://schemas.microsoft.com/office/drawing/2014/main" id="{1B66234E-FE39-2FF2-BC23-7D28E1170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296" y="1757082"/>
            <a:ext cx="1396580" cy="2235720"/>
          </a:xfrm>
          <a:prstGeom prst="rect">
            <a:avLst/>
          </a:prstGeom>
        </p:spPr>
      </p:pic>
      <p:pic>
        <p:nvPicPr>
          <p:cNvPr id="10" name="Kuva 9" descr="Kuva, joka sisältää kohteen vaate, Ihmisen kasvot, henkilö, hymy&#10;&#10;Kuvaus luotu automaattisesti">
            <a:extLst>
              <a:ext uri="{FF2B5EF4-FFF2-40B4-BE49-F238E27FC236}">
                <a16:creationId xmlns:a16="http://schemas.microsoft.com/office/drawing/2014/main" id="{03BCADB3-53FA-EB6D-8FD0-C98DADAFA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207" y="4164194"/>
            <a:ext cx="1478757" cy="2366506"/>
          </a:xfrm>
          <a:prstGeom prst="rect">
            <a:avLst/>
          </a:prstGeom>
        </p:spPr>
      </p:pic>
      <p:sp>
        <p:nvSpPr>
          <p:cNvPr id="12" name="Tekstiruutu 11">
            <a:extLst>
              <a:ext uri="{FF2B5EF4-FFF2-40B4-BE49-F238E27FC236}">
                <a16:creationId xmlns:a16="http://schemas.microsoft.com/office/drawing/2014/main" id="{A131E2D8-A3DA-F3B6-3F5A-17A770D2B1A2}"/>
              </a:ext>
            </a:extLst>
          </p:cNvPr>
          <p:cNvSpPr txBox="1"/>
          <p:nvPr/>
        </p:nvSpPr>
        <p:spPr>
          <a:xfrm>
            <a:off x="6862526" y="1585526"/>
            <a:ext cx="4345663" cy="2055137"/>
          </a:xfrm>
          <a:prstGeom prst="rect">
            <a:avLst/>
          </a:prstGeom>
          <a:noFill/>
        </p:spPr>
        <p:txBody>
          <a:bodyPr wrap="square">
            <a:spAutoFit/>
          </a:bodyPr>
          <a:lstStyle/>
          <a:p>
            <a:r>
              <a:rPr lang="fi-FI" b="1" dirty="0" err="1"/>
              <a:t>Skills</a:t>
            </a:r>
            <a:r>
              <a:rPr lang="fi-FI" b="1" dirty="0"/>
              <a:t> Finlandin viestintätiimi:</a:t>
            </a:r>
          </a:p>
          <a:p>
            <a:endParaRPr lang="fi-FI" dirty="0"/>
          </a:p>
          <a:p>
            <a:pPr marL="285750" indent="-285750">
              <a:buFont typeface="Arial" panose="020B0604020202020204" pitchFamily="34" charset="0"/>
              <a:buChar char="•"/>
            </a:pPr>
            <a:r>
              <a:rPr lang="fi-FI" dirty="0"/>
              <a:t>Katja Katajamäki, Viestintäpäällikkö </a:t>
            </a:r>
            <a:r>
              <a:rPr lang="fi-FI" i="1" dirty="0">
                <a:solidFill>
                  <a:srgbClr val="2D2D2D"/>
                </a:solidFill>
                <a:effectLst/>
              </a:rPr>
              <a:t>katja.katajamaki@skillsfinland.fi</a:t>
            </a:r>
            <a:endParaRPr lang="fi-FI" b="1" i="0" dirty="0">
              <a:solidFill>
                <a:srgbClr val="2D2D2D"/>
              </a:solidFill>
              <a:effectLst/>
            </a:endParaRPr>
          </a:p>
          <a:p>
            <a:pPr marL="285750" indent="-285750">
              <a:buFont typeface="Arial" panose="020B0604020202020204" pitchFamily="34" charset="0"/>
              <a:buChar char="•"/>
            </a:pPr>
            <a:r>
              <a:rPr lang="fi-FI" i="0" dirty="0">
                <a:solidFill>
                  <a:srgbClr val="2D2D2D"/>
                </a:solidFill>
                <a:effectLst/>
              </a:rPr>
              <a:t>Anni Ketola, </a:t>
            </a:r>
            <a:r>
              <a:rPr lang="fi-FI" b="0" i="0" dirty="0">
                <a:solidFill>
                  <a:srgbClr val="2D2D2D"/>
                </a:solidFill>
                <a:effectLst/>
              </a:rPr>
              <a:t>Viestintäassistentti</a:t>
            </a:r>
          </a:p>
          <a:p>
            <a:pPr marL="285750" indent="-285750">
              <a:buFont typeface="Arial" panose="020B0604020202020204" pitchFamily="34" charset="0"/>
              <a:buChar char="•"/>
            </a:pPr>
            <a:r>
              <a:rPr lang="fi-FI" b="0" i="0" dirty="0">
                <a:solidFill>
                  <a:srgbClr val="2D2D2D"/>
                </a:solidFill>
                <a:effectLst/>
              </a:rPr>
              <a:t>Tuija Vento, Graafinen suunnittelija</a:t>
            </a:r>
          </a:p>
          <a:p>
            <a:endParaRPr lang="fi-FI" dirty="0"/>
          </a:p>
        </p:txBody>
      </p:sp>
    </p:spTree>
    <p:extLst>
      <p:ext uri="{BB962C8B-B14F-4D97-AF65-F5344CB8AC3E}">
        <p14:creationId xmlns:p14="http://schemas.microsoft.com/office/powerpoint/2010/main" val="311090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854CE5-5B9F-DBDA-DE2E-635C7ED45813}"/>
              </a:ext>
            </a:extLst>
          </p:cNvPr>
          <p:cNvSpPr>
            <a:spLocks noGrp="1"/>
          </p:cNvSpPr>
          <p:nvPr>
            <p:ph type="title"/>
          </p:nvPr>
        </p:nvSpPr>
        <p:spPr/>
        <p:txBody>
          <a:bodyPr/>
          <a:lstStyle/>
          <a:p>
            <a:r>
              <a:rPr lang="fi-FI" dirty="0"/>
              <a:t>Materiaalipankki</a:t>
            </a:r>
          </a:p>
        </p:txBody>
      </p:sp>
      <p:sp>
        <p:nvSpPr>
          <p:cNvPr id="3" name="Sisällön paikkamerkki 2">
            <a:extLst>
              <a:ext uri="{FF2B5EF4-FFF2-40B4-BE49-F238E27FC236}">
                <a16:creationId xmlns:a16="http://schemas.microsoft.com/office/drawing/2014/main" id="{13E0ABEF-13EF-1927-8495-8621240D74D2}"/>
              </a:ext>
            </a:extLst>
          </p:cNvPr>
          <p:cNvSpPr>
            <a:spLocks noGrp="1"/>
          </p:cNvSpPr>
          <p:nvPr>
            <p:ph idx="1"/>
          </p:nvPr>
        </p:nvSpPr>
        <p:spPr>
          <a:xfrm>
            <a:off x="572399" y="1510553"/>
            <a:ext cx="5936099" cy="3960000"/>
          </a:xfrm>
        </p:spPr>
        <p:txBody>
          <a:bodyPr/>
          <a:lstStyle/>
          <a:p>
            <a:r>
              <a:rPr lang="fi-FI" sz="2000" dirty="0"/>
              <a:t>Materiaalipankki löytyy verkkosivuilta Medialle ja viestijöille -sivun takaa tai suoraan </a:t>
            </a:r>
            <a:r>
              <a:rPr lang="fi-FI" sz="2000" i="1" dirty="0">
                <a:solidFill>
                  <a:schemeClr val="tx2">
                    <a:lumMod val="50000"/>
                    <a:lumOff val="50000"/>
                  </a:schemeClr>
                </a:solidFill>
                <a:sym typeface="Wingdings" panose="05000000000000000000" pitchFamily="2" charset="2"/>
                <a:hlinkClick r:id="rId2" action="ppaction://hlinkfile"/>
              </a:rPr>
              <a:t>taitaja2025.fi/materiaalipankki/</a:t>
            </a:r>
            <a:br>
              <a:rPr lang="fi-FI" sz="2000" i="1" dirty="0">
                <a:sym typeface="Wingdings" panose="05000000000000000000" pitchFamily="2" charset="2"/>
              </a:rPr>
            </a:br>
            <a:endParaRPr lang="fi-FI" sz="2000" i="1" dirty="0">
              <a:sym typeface="Wingdings" panose="05000000000000000000" pitchFamily="2" charset="2"/>
            </a:endParaRPr>
          </a:p>
          <a:p>
            <a:r>
              <a:rPr lang="fi-FI" sz="2000" dirty="0">
                <a:sym typeface="Wingdings" panose="05000000000000000000" pitchFamily="2" charset="2"/>
              </a:rPr>
              <a:t>Sivuilta löytyvät </a:t>
            </a:r>
            <a:r>
              <a:rPr lang="fi-FI" sz="2000" b="0" i="0" dirty="0">
                <a:solidFill>
                  <a:srgbClr val="000000"/>
                </a:solidFill>
                <a:effectLst/>
                <a:latin typeface="Arial" panose="020B0604020202020204" pitchFamily="34" charset="0"/>
                <a:cs typeface="Arial" panose="020B0604020202020204" pitchFamily="34" charset="0"/>
              </a:rPr>
              <a:t>logot, markkinointimateriaalit sekä semifinaalien järjestämisen materiaalit</a:t>
            </a:r>
          </a:p>
          <a:p>
            <a:endParaRPr lang="fi-FI" sz="2000" dirty="0">
              <a:solidFill>
                <a:srgbClr val="000000"/>
              </a:solidFill>
              <a:latin typeface="Arial" panose="020B0604020202020204" pitchFamily="34" charset="0"/>
              <a:cs typeface="Arial" panose="020B0604020202020204" pitchFamily="34" charset="0"/>
            </a:endParaRPr>
          </a:p>
          <a:p>
            <a:r>
              <a:rPr lang="fi-FI" sz="2000" b="0" i="0" dirty="0">
                <a:effectLst/>
              </a:rPr>
              <a:t>Kuvia menneistä ammattitaitokilpailuista löytyy</a:t>
            </a:r>
            <a:r>
              <a:rPr lang="fi-FI" sz="2000" b="0" i="0" dirty="0">
                <a:effectLst/>
                <a:cs typeface="Arial" panose="020B0604020202020204" pitchFamily="34" charset="0"/>
              </a:rPr>
              <a:t> </a:t>
            </a:r>
            <a:r>
              <a:rPr lang="sv-SE" sz="2000" dirty="0" err="1"/>
              <a:t>Skills</a:t>
            </a:r>
            <a:r>
              <a:rPr lang="sv-SE" sz="2000" dirty="0"/>
              <a:t> </a:t>
            </a:r>
            <a:r>
              <a:rPr lang="sv-SE" sz="2000" dirty="0" err="1"/>
              <a:t>Finlandin</a:t>
            </a:r>
            <a:r>
              <a:rPr lang="sv-SE" sz="2000" dirty="0"/>
              <a:t> </a:t>
            </a:r>
            <a:r>
              <a:rPr lang="sv-SE" sz="2000" dirty="0" err="1"/>
              <a:t>kuvapankista</a:t>
            </a:r>
            <a:r>
              <a:rPr lang="sv-SE" sz="2000" b="0" i="0" dirty="0">
                <a:effectLst/>
              </a:rPr>
              <a:t>. </a:t>
            </a:r>
            <a:r>
              <a:rPr lang="sv-SE" sz="2000" i="1" dirty="0">
                <a:solidFill>
                  <a:schemeClr val="tx2">
                    <a:lumMod val="50000"/>
                    <a:lumOff val="50000"/>
                  </a:schemeClr>
                </a:solidFill>
                <a:hlinkClick r:id="rId3" action="ppaction://hlinkfile"/>
              </a:rPr>
              <a:t>skillsfinland.kuvat.fi/</a:t>
            </a:r>
            <a:br>
              <a:rPr lang="sv-SE" sz="2000" b="0" i="0" dirty="0">
                <a:solidFill>
                  <a:srgbClr val="003764"/>
                </a:solidFill>
                <a:effectLst/>
                <a:latin typeface="Frutiger LT Pro Roman"/>
                <a:hlinkClick r:id="rId3" action="ppaction://hlinkfile"/>
              </a:rPr>
            </a:br>
            <a:endParaRPr lang="fi-FI" i="1" dirty="0">
              <a:solidFill>
                <a:schemeClr val="tx2">
                  <a:lumMod val="50000"/>
                  <a:lumOff val="50000"/>
                </a:schemeClr>
              </a:solidFill>
              <a:cs typeface="Arial" panose="020B0604020202020204" pitchFamily="34" charset="0"/>
            </a:endParaRPr>
          </a:p>
        </p:txBody>
      </p:sp>
      <p:pic>
        <p:nvPicPr>
          <p:cNvPr id="8" name="Sisällön paikkamerkki 7" descr="Kuva, joka sisältää kohteen teksti, Fontti, kuvakaappaus, Grafiikka&#10;&#10;Kuvaus luotu automaattisesti">
            <a:extLst>
              <a:ext uri="{FF2B5EF4-FFF2-40B4-BE49-F238E27FC236}">
                <a16:creationId xmlns:a16="http://schemas.microsoft.com/office/drawing/2014/main" id="{20A08533-5207-190A-CFB2-F10900CD5F03}"/>
              </a:ext>
            </a:extLst>
          </p:cNvPr>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7595858" y="880352"/>
            <a:ext cx="1888818" cy="2078079"/>
          </a:xfrm>
        </p:spPr>
      </p:pic>
      <p:pic>
        <p:nvPicPr>
          <p:cNvPr id="14" name="Kuva 13" descr="Kuva, joka sisältää kohteen teksti, Ihmisen kasvot, kuvakaappaus, lasit&#10;&#10;Kuvaus luotu automaattisesti">
            <a:extLst>
              <a:ext uri="{FF2B5EF4-FFF2-40B4-BE49-F238E27FC236}">
                <a16:creationId xmlns:a16="http://schemas.microsoft.com/office/drawing/2014/main" id="{AAA78B8E-FE00-A54C-463B-5E5E480FEF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295" y="3081153"/>
            <a:ext cx="4300394" cy="2418972"/>
          </a:xfrm>
          <a:prstGeom prst="rect">
            <a:avLst/>
          </a:prstGeom>
        </p:spPr>
      </p:pic>
      <p:pic>
        <p:nvPicPr>
          <p:cNvPr id="10" name="Kuva 9" descr="Kuva, joka sisältää kohteen teksti, Fontti, logo, kuvakaappaus&#10;&#10;Kuvaus luotu automaattisesti">
            <a:extLst>
              <a:ext uri="{FF2B5EF4-FFF2-40B4-BE49-F238E27FC236}">
                <a16:creationId xmlns:a16="http://schemas.microsoft.com/office/drawing/2014/main" id="{D0AD748B-EB31-FF9C-B422-DB8A565595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6871" y="365126"/>
            <a:ext cx="1888818" cy="2078079"/>
          </a:xfrm>
          <a:prstGeom prst="rect">
            <a:avLst/>
          </a:prstGeom>
        </p:spPr>
      </p:pic>
    </p:spTree>
    <p:extLst>
      <p:ext uri="{BB962C8B-B14F-4D97-AF65-F5344CB8AC3E}">
        <p14:creationId xmlns:p14="http://schemas.microsoft.com/office/powerpoint/2010/main" val="1049152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BF22B6-515C-ED06-D100-944EB9ABD00F}"/>
              </a:ext>
            </a:extLst>
          </p:cNvPr>
          <p:cNvSpPr>
            <a:spLocks noGrp="1"/>
          </p:cNvSpPr>
          <p:nvPr>
            <p:ph type="title"/>
          </p:nvPr>
        </p:nvSpPr>
        <p:spPr/>
        <p:txBody>
          <a:bodyPr/>
          <a:lstStyle/>
          <a:p>
            <a:r>
              <a:rPr lang="fi-FI" dirty="0"/>
              <a:t>Käytännön asioita</a:t>
            </a:r>
          </a:p>
        </p:txBody>
      </p:sp>
      <p:sp>
        <p:nvSpPr>
          <p:cNvPr id="3" name="Sisällön paikkamerkki 2">
            <a:extLst>
              <a:ext uri="{FF2B5EF4-FFF2-40B4-BE49-F238E27FC236}">
                <a16:creationId xmlns:a16="http://schemas.microsoft.com/office/drawing/2014/main" id="{9E304A78-2E4D-05CF-4645-04B32D5F5E5E}"/>
              </a:ext>
            </a:extLst>
          </p:cNvPr>
          <p:cNvSpPr>
            <a:spLocks noGrp="1"/>
          </p:cNvSpPr>
          <p:nvPr>
            <p:ph idx="1"/>
          </p:nvPr>
        </p:nvSpPr>
        <p:spPr/>
        <p:txBody>
          <a:bodyPr/>
          <a:lstStyle/>
          <a:p>
            <a:r>
              <a:rPr lang="fi-FI" dirty="0"/>
              <a:t>Viestijöiden infot tallennetaan ja ne löytyvät Taitaja2025-sivuilta kohdasta Medialle ja viestijöille.</a:t>
            </a:r>
          </a:p>
          <a:p>
            <a:r>
              <a:rPr lang="fi-FI" dirty="0"/>
              <a:t>Taitaja2025-kilpailuinfot käytännön valmisteluun liittyvistä asioista. Kutsuttuina muun muassa joukkueenjohtajat ja huoltajaopettajat.</a:t>
            </a:r>
          </a:p>
        </p:txBody>
      </p:sp>
      <p:sp>
        <p:nvSpPr>
          <p:cNvPr id="5" name="Sisällön paikkamerkki 4">
            <a:extLst>
              <a:ext uri="{FF2B5EF4-FFF2-40B4-BE49-F238E27FC236}">
                <a16:creationId xmlns:a16="http://schemas.microsoft.com/office/drawing/2014/main" id="{425BD1CF-2733-82AF-1878-150F31B095CC}"/>
              </a:ext>
            </a:extLst>
          </p:cNvPr>
          <p:cNvSpPr>
            <a:spLocks noGrp="1"/>
          </p:cNvSpPr>
          <p:nvPr>
            <p:ph idx="13"/>
          </p:nvPr>
        </p:nvSpPr>
        <p:spPr/>
        <p:txBody>
          <a:bodyPr/>
          <a:lstStyle/>
          <a:p>
            <a:r>
              <a:rPr lang="fi-FI" dirty="0"/>
              <a:t>Viestijöiden infojen ajankohdat</a:t>
            </a:r>
          </a:p>
          <a:p>
            <a:pPr lvl="1"/>
            <a:r>
              <a:rPr lang="fi-FI" dirty="0"/>
              <a:t>to 5.9.2024 klo 9–10</a:t>
            </a:r>
          </a:p>
          <a:p>
            <a:pPr lvl="1"/>
            <a:r>
              <a:rPr lang="fi-FI" dirty="0"/>
              <a:t>ti 26.11.2024 klo 9-10</a:t>
            </a:r>
          </a:p>
          <a:p>
            <a:pPr lvl="1"/>
            <a:r>
              <a:rPr lang="fi-FI" dirty="0"/>
              <a:t>ti 14.1.2025 klo 9-10</a:t>
            </a:r>
          </a:p>
          <a:p>
            <a:pPr lvl="1"/>
            <a:r>
              <a:rPr lang="fi-FI" dirty="0"/>
              <a:t>ti 25.3.2025 klo 9-10</a:t>
            </a:r>
          </a:p>
          <a:p>
            <a:pPr lvl="1"/>
            <a:r>
              <a:rPr lang="fi-FI" dirty="0"/>
              <a:t>ti 15.4.2025 klo 9-10</a:t>
            </a:r>
          </a:p>
          <a:p>
            <a:endParaRPr lang="fi-FI" dirty="0"/>
          </a:p>
        </p:txBody>
      </p:sp>
    </p:spTree>
    <p:extLst>
      <p:ext uri="{BB962C8B-B14F-4D97-AF65-F5344CB8AC3E}">
        <p14:creationId xmlns:p14="http://schemas.microsoft.com/office/powerpoint/2010/main" val="3276233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3B543C-86A1-F4AA-C6FD-E7D3008F1BCC}"/>
              </a:ext>
            </a:extLst>
          </p:cNvPr>
          <p:cNvSpPr>
            <a:spLocks noGrp="1"/>
          </p:cNvSpPr>
          <p:nvPr>
            <p:ph type="title"/>
          </p:nvPr>
        </p:nvSpPr>
        <p:spPr/>
        <p:txBody>
          <a:bodyPr/>
          <a:lstStyle/>
          <a:p>
            <a:r>
              <a:rPr lang="fi-FI" dirty="0"/>
              <a:t>Taitaja2025 Turku somessa</a:t>
            </a:r>
          </a:p>
        </p:txBody>
      </p:sp>
      <p:sp>
        <p:nvSpPr>
          <p:cNvPr id="3" name="Sisällön paikkamerkki 2">
            <a:extLst>
              <a:ext uri="{FF2B5EF4-FFF2-40B4-BE49-F238E27FC236}">
                <a16:creationId xmlns:a16="http://schemas.microsoft.com/office/drawing/2014/main" id="{6DB0BA9F-0BC9-0F25-DDD3-B3336A31107B}"/>
              </a:ext>
            </a:extLst>
          </p:cNvPr>
          <p:cNvSpPr>
            <a:spLocks noGrp="1"/>
          </p:cNvSpPr>
          <p:nvPr>
            <p:ph idx="1"/>
          </p:nvPr>
        </p:nvSpPr>
        <p:spPr>
          <a:xfrm>
            <a:off x="573740" y="1599422"/>
            <a:ext cx="4958380" cy="3960000"/>
          </a:xfrm>
        </p:spPr>
        <p:txBody>
          <a:bodyPr/>
          <a:lstStyle/>
          <a:p>
            <a:pPr marL="0" indent="0">
              <a:buNone/>
            </a:pPr>
            <a:r>
              <a:rPr lang="fi-FI" dirty="0"/>
              <a:t>Instagram: </a:t>
            </a:r>
            <a:r>
              <a:rPr lang="fi-FI" dirty="0">
                <a:hlinkClick r:id="rId2"/>
              </a:rPr>
              <a:t>@Taitaja</a:t>
            </a:r>
            <a:endParaRPr lang="fi-FI" dirty="0"/>
          </a:p>
          <a:p>
            <a:pPr marL="0" indent="0">
              <a:buNone/>
            </a:pPr>
            <a:r>
              <a:rPr lang="fi-FI" dirty="0"/>
              <a:t>Facebook: </a:t>
            </a:r>
            <a:r>
              <a:rPr lang="fi-FI" dirty="0">
                <a:hlinkClick r:id="rId3"/>
              </a:rPr>
              <a:t>@Taitaja</a:t>
            </a:r>
            <a:endParaRPr lang="fi-FI" dirty="0"/>
          </a:p>
          <a:p>
            <a:pPr marL="0" indent="0">
              <a:buNone/>
            </a:pPr>
            <a:r>
              <a:rPr lang="fi-FI" dirty="0"/>
              <a:t>X: </a:t>
            </a:r>
            <a:r>
              <a:rPr lang="fi-FI" dirty="0">
                <a:hlinkClick r:id="rId4"/>
              </a:rPr>
              <a:t>@TaitajaSM</a:t>
            </a:r>
            <a:endParaRPr lang="fi-FI" dirty="0"/>
          </a:p>
          <a:p>
            <a:pPr marL="0" indent="0">
              <a:buNone/>
            </a:pPr>
            <a:r>
              <a:rPr lang="fi-FI" dirty="0" err="1"/>
              <a:t>TikTok</a:t>
            </a:r>
            <a:r>
              <a:rPr lang="fi-FI" dirty="0"/>
              <a:t>: </a:t>
            </a:r>
            <a:r>
              <a:rPr lang="fi-FI" dirty="0">
                <a:hlinkClick r:id="rId5"/>
              </a:rPr>
              <a:t>@TaitajaSM</a:t>
            </a:r>
            <a:endParaRPr lang="fi-FI" dirty="0"/>
          </a:p>
          <a:p>
            <a:pPr marL="0" indent="0">
              <a:buNone/>
            </a:pPr>
            <a:r>
              <a:rPr lang="fi-FI" dirty="0"/>
              <a:t>LinkedIn: </a:t>
            </a:r>
            <a:r>
              <a:rPr lang="fi-FI" dirty="0">
                <a:hlinkClick r:id="rId6"/>
              </a:rPr>
              <a:t>Taitaja </a:t>
            </a:r>
            <a:r>
              <a:rPr lang="fi-FI" dirty="0" err="1">
                <a:hlinkClick r:id="rId6"/>
              </a:rPr>
              <a:t>Mästare</a:t>
            </a:r>
            <a:endParaRPr lang="fi-FI" dirty="0"/>
          </a:p>
          <a:p>
            <a:pPr marL="0" indent="0">
              <a:buNone/>
            </a:pPr>
            <a:r>
              <a:rPr lang="fi-FI" dirty="0"/>
              <a:t>YouTube: </a:t>
            </a:r>
            <a:r>
              <a:rPr lang="fi-FI" dirty="0">
                <a:hlinkClick r:id="rId7"/>
              </a:rPr>
              <a:t>Taitaja-tapahtuma</a:t>
            </a:r>
            <a:endParaRPr lang="fi-FI" dirty="0"/>
          </a:p>
          <a:p>
            <a:pPr marL="0" indent="0">
              <a:buNone/>
            </a:pPr>
            <a:endParaRPr lang="fi-FI" dirty="0"/>
          </a:p>
          <a:p>
            <a:pPr marL="0" indent="0">
              <a:buNone/>
            </a:pPr>
            <a:r>
              <a:rPr lang="fi-FI" b="0" i="0" dirty="0">
                <a:solidFill>
                  <a:srgbClr val="000000"/>
                </a:solidFill>
                <a:effectLst/>
                <a:latin typeface="Arial" panose="020B0604020202020204" pitchFamily="34" charset="0"/>
                <a:cs typeface="Arial" panose="020B0604020202020204" pitchFamily="34" charset="0"/>
              </a:rPr>
              <a:t>Tykkää, kommentoi ja jaa!</a:t>
            </a:r>
          </a:p>
        </p:txBody>
      </p:sp>
      <p:sp>
        <p:nvSpPr>
          <p:cNvPr id="4" name="Sisällön paikkamerkki 3">
            <a:extLst>
              <a:ext uri="{FF2B5EF4-FFF2-40B4-BE49-F238E27FC236}">
                <a16:creationId xmlns:a16="http://schemas.microsoft.com/office/drawing/2014/main" id="{E36938B7-2CCA-52F8-8F1A-3F915F2101E5}"/>
              </a:ext>
            </a:extLst>
          </p:cNvPr>
          <p:cNvSpPr>
            <a:spLocks noGrp="1"/>
          </p:cNvSpPr>
          <p:nvPr>
            <p:ph idx="13"/>
          </p:nvPr>
        </p:nvSpPr>
        <p:spPr>
          <a:xfrm>
            <a:off x="6018414" y="1535491"/>
            <a:ext cx="5403273" cy="3960000"/>
          </a:xfrm>
        </p:spPr>
        <p:txBody>
          <a:bodyPr/>
          <a:lstStyle/>
          <a:p>
            <a:pPr marL="0" indent="0">
              <a:buNone/>
            </a:pPr>
            <a:r>
              <a:rPr lang="fi-FI" dirty="0"/>
              <a:t>#Taitaja2025 #AmmattitaidollaTulevaisuuteen</a:t>
            </a:r>
          </a:p>
          <a:p>
            <a:endParaRPr lang="fi-FI" dirty="0"/>
          </a:p>
          <a:p>
            <a:pPr marL="0" indent="0">
              <a:buNone/>
            </a:pPr>
            <a:r>
              <a:rPr lang="fi-FI" dirty="0"/>
              <a:t>#Mästare2025 #YrkeskunskaperFörFramtiden</a:t>
            </a:r>
          </a:p>
          <a:p>
            <a:endParaRPr lang="fi-FI" dirty="0"/>
          </a:p>
          <a:p>
            <a:pPr marL="0" indent="0">
              <a:buNone/>
            </a:pPr>
            <a:r>
              <a:rPr lang="fi-FI" dirty="0"/>
              <a:t>#Taitaja2025 #ProfessionalSkillsForTheFuture</a:t>
            </a:r>
          </a:p>
        </p:txBody>
      </p:sp>
    </p:spTree>
    <p:extLst>
      <p:ext uri="{BB962C8B-B14F-4D97-AF65-F5344CB8AC3E}">
        <p14:creationId xmlns:p14="http://schemas.microsoft.com/office/powerpoint/2010/main" val="354296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81E20D-2CFC-9DF3-0B59-C6D5A3D4429A}"/>
              </a:ext>
            </a:extLst>
          </p:cNvPr>
          <p:cNvSpPr>
            <a:spLocks noGrp="1"/>
          </p:cNvSpPr>
          <p:nvPr>
            <p:ph type="title"/>
          </p:nvPr>
        </p:nvSpPr>
        <p:spPr>
          <a:xfrm>
            <a:off x="573740" y="579422"/>
            <a:ext cx="11053483" cy="742384"/>
          </a:xfrm>
        </p:spPr>
        <p:txBody>
          <a:bodyPr/>
          <a:lstStyle/>
          <a:p>
            <a:r>
              <a:rPr lang="fi-FI" dirty="0"/>
              <a:t>Taitaja2025 viestinnän vuosikello </a:t>
            </a:r>
            <a:r>
              <a:rPr lang="fi-FI" dirty="0">
                <a:highlight>
                  <a:srgbClr val="FFFF00"/>
                </a:highlight>
              </a:rPr>
              <a:t>semifinaaleille</a:t>
            </a:r>
          </a:p>
        </p:txBody>
      </p:sp>
      <p:sp>
        <p:nvSpPr>
          <p:cNvPr id="3" name="Sisällön paikkamerkki 2">
            <a:extLst>
              <a:ext uri="{FF2B5EF4-FFF2-40B4-BE49-F238E27FC236}">
                <a16:creationId xmlns:a16="http://schemas.microsoft.com/office/drawing/2014/main" id="{B8260F7B-1E80-9A92-D016-575A2F9A4514}"/>
              </a:ext>
            </a:extLst>
          </p:cNvPr>
          <p:cNvSpPr>
            <a:spLocks noGrp="1"/>
          </p:cNvSpPr>
          <p:nvPr>
            <p:ph idx="1"/>
          </p:nvPr>
        </p:nvSpPr>
        <p:spPr>
          <a:xfrm>
            <a:off x="572400" y="2144295"/>
            <a:ext cx="5523600" cy="4211237"/>
          </a:xfrm>
        </p:spPr>
        <p:txBody>
          <a:bodyPr/>
          <a:lstStyle/>
          <a:p>
            <a:r>
              <a:rPr lang="fi-FI" dirty="0"/>
              <a:t>Semifinaalin markkinointi oppilaitoksissa elokuu-syyskuu </a:t>
            </a:r>
          </a:p>
          <a:p>
            <a:r>
              <a:rPr lang="fi-FI" dirty="0"/>
              <a:t>Ilmoittautuminen semifinaaleihin 7.10.-22.11.</a:t>
            </a:r>
          </a:p>
          <a:p>
            <a:r>
              <a:rPr lang="fi-FI" dirty="0"/>
              <a:t>Semifinaalipaikkakuntien julkistaminen </a:t>
            </a:r>
            <a:r>
              <a:rPr lang="fi-FI" dirty="0">
                <a:solidFill>
                  <a:srgbClr val="FF0000"/>
                </a:solidFill>
              </a:rPr>
              <a:t>????</a:t>
            </a:r>
          </a:p>
          <a:p>
            <a:r>
              <a:rPr lang="fi-FI" dirty="0"/>
              <a:t>Somekampanja eri semifinaalien järjestäjistä marraskuu-tammikuu </a:t>
            </a:r>
          </a:p>
          <a:p>
            <a:r>
              <a:rPr lang="fi-FI" dirty="0"/>
              <a:t>Semifinalistien määrä julkistetaan </a:t>
            </a:r>
            <a:r>
              <a:rPr lang="fi-FI" dirty="0">
                <a:solidFill>
                  <a:srgbClr val="FF0000"/>
                </a:solidFill>
              </a:rPr>
              <a:t>23.11.??</a:t>
            </a:r>
            <a:endParaRPr lang="fi-FI" dirty="0"/>
          </a:p>
          <a:p>
            <a:r>
              <a:rPr lang="fi-FI" dirty="0"/>
              <a:t>Semifinalistien kutsujen lähettäminen 5.12.</a:t>
            </a:r>
          </a:p>
          <a:p>
            <a:r>
              <a:rPr lang="fi-FI" dirty="0"/>
              <a:t>Semifinaali tehtävien julkistaminen verkkosivuilla 13.12.</a:t>
            </a:r>
            <a:br>
              <a:rPr lang="fi-FI" dirty="0"/>
            </a:br>
            <a:endParaRPr lang="fi-FI" dirty="0"/>
          </a:p>
        </p:txBody>
      </p:sp>
      <p:sp>
        <p:nvSpPr>
          <p:cNvPr id="4" name="Sisällön paikkamerkki 3">
            <a:extLst>
              <a:ext uri="{FF2B5EF4-FFF2-40B4-BE49-F238E27FC236}">
                <a16:creationId xmlns:a16="http://schemas.microsoft.com/office/drawing/2014/main" id="{8CCA7EB9-A99E-BCD7-02E3-FB4C2A6F7072}"/>
              </a:ext>
            </a:extLst>
          </p:cNvPr>
          <p:cNvSpPr>
            <a:spLocks noGrp="1"/>
          </p:cNvSpPr>
          <p:nvPr>
            <p:ph idx="13"/>
          </p:nvPr>
        </p:nvSpPr>
        <p:spPr>
          <a:xfrm>
            <a:off x="6391835" y="2091350"/>
            <a:ext cx="5256000" cy="3379202"/>
          </a:xfrm>
        </p:spPr>
        <p:txBody>
          <a:bodyPr/>
          <a:lstStyle/>
          <a:p>
            <a:r>
              <a:rPr lang="fi-FI" dirty="0"/>
              <a:t>Somekampanja esittelee kilpailijoita tammikuu 2025</a:t>
            </a:r>
          </a:p>
          <a:p>
            <a:r>
              <a:rPr lang="fi-FI" dirty="0"/>
              <a:t>Semifinaaliviikko yhteistyössä oppilaitosten kanssa 27.–31.1.2025</a:t>
            </a:r>
          </a:p>
          <a:p>
            <a:r>
              <a:rPr lang="fi-FI" dirty="0"/>
              <a:t>Finalistien julkistaminen 13.2.2025</a:t>
            </a:r>
          </a:p>
        </p:txBody>
      </p:sp>
      <p:sp>
        <p:nvSpPr>
          <p:cNvPr id="5" name="Tekstin paikkamerkki 4">
            <a:extLst>
              <a:ext uri="{FF2B5EF4-FFF2-40B4-BE49-F238E27FC236}">
                <a16:creationId xmlns:a16="http://schemas.microsoft.com/office/drawing/2014/main" id="{E63BE409-9B8B-238A-B937-F0958F6DEC00}"/>
              </a:ext>
            </a:extLst>
          </p:cNvPr>
          <p:cNvSpPr>
            <a:spLocks noGrp="1"/>
          </p:cNvSpPr>
          <p:nvPr>
            <p:ph type="body" idx="14"/>
          </p:nvPr>
        </p:nvSpPr>
        <p:spPr>
          <a:xfrm>
            <a:off x="572400" y="1510553"/>
            <a:ext cx="5256000" cy="444996"/>
          </a:xfrm>
        </p:spPr>
        <p:txBody>
          <a:bodyPr/>
          <a:lstStyle/>
          <a:p>
            <a:r>
              <a:rPr lang="fi-FI" dirty="0"/>
              <a:t>Semifinaalit 2024</a:t>
            </a:r>
          </a:p>
        </p:txBody>
      </p:sp>
      <p:sp>
        <p:nvSpPr>
          <p:cNvPr id="6" name="Tekstin paikkamerkki 5">
            <a:extLst>
              <a:ext uri="{FF2B5EF4-FFF2-40B4-BE49-F238E27FC236}">
                <a16:creationId xmlns:a16="http://schemas.microsoft.com/office/drawing/2014/main" id="{54AED787-0E38-D8DE-2917-4AA1B5BF2DCE}"/>
              </a:ext>
            </a:extLst>
          </p:cNvPr>
          <p:cNvSpPr>
            <a:spLocks noGrp="1"/>
          </p:cNvSpPr>
          <p:nvPr>
            <p:ph type="body" sz="quarter" idx="3"/>
          </p:nvPr>
        </p:nvSpPr>
        <p:spPr>
          <a:xfrm>
            <a:off x="6387352" y="1510553"/>
            <a:ext cx="5256000" cy="444996"/>
          </a:xfrm>
        </p:spPr>
        <p:txBody>
          <a:bodyPr/>
          <a:lstStyle/>
          <a:p>
            <a:r>
              <a:rPr lang="fi-FI" dirty="0"/>
              <a:t>Semifinaalit 2025</a:t>
            </a:r>
          </a:p>
        </p:txBody>
      </p:sp>
    </p:spTree>
    <p:extLst>
      <p:ext uri="{BB962C8B-B14F-4D97-AF65-F5344CB8AC3E}">
        <p14:creationId xmlns:p14="http://schemas.microsoft.com/office/powerpoint/2010/main" val="2179402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9944D9-2980-09C8-35C3-93E7628D5D65}"/>
              </a:ext>
            </a:extLst>
          </p:cNvPr>
          <p:cNvSpPr>
            <a:spLocks noGrp="1"/>
          </p:cNvSpPr>
          <p:nvPr>
            <p:ph type="title"/>
          </p:nvPr>
        </p:nvSpPr>
        <p:spPr>
          <a:xfrm>
            <a:off x="525102" y="365125"/>
            <a:ext cx="5257134" cy="1022323"/>
          </a:xfrm>
        </p:spPr>
        <p:txBody>
          <a:bodyPr/>
          <a:lstStyle/>
          <a:p>
            <a:r>
              <a:rPr lang="fi-FI" dirty="0"/>
              <a:t>Semifinaalit Taitaja2025</a:t>
            </a:r>
          </a:p>
        </p:txBody>
      </p:sp>
      <p:sp>
        <p:nvSpPr>
          <p:cNvPr id="3" name="Sisällön paikkamerkki 2">
            <a:extLst>
              <a:ext uri="{FF2B5EF4-FFF2-40B4-BE49-F238E27FC236}">
                <a16:creationId xmlns:a16="http://schemas.microsoft.com/office/drawing/2014/main" id="{09CF03CF-430A-8293-8157-1B8DC140EE51}"/>
              </a:ext>
            </a:extLst>
          </p:cNvPr>
          <p:cNvSpPr>
            <a:spLocks noGrp="1"/>
          </p:cNvSpPr>
          <p:nvPr>
            <p:ph idx="1"/>
          </p:nvPr>
        </p:nvSpPr>
        <p:spPr>
          <a:xfrm>
            <a:off x="525101" y="1674891"/>
            <a:ext cx="5257134" cy="3795661"/>
          </a:xfrm>
        </p:spPr>
        <p:txBody>
          <a:bodyPr/>
          <a:lstStyle/>
          <a:p>
            <a:r>
              <a:rPr lang="fi-FI" dirty="0"/>
              <a:t>Semifinaaleiden ilmoittautuminen</a:t>
            </a:r>
            <a:br>
              <a:rPr lang="fi-FI" dirty="0"/>
            </a:br>
            <a:r>
              <a:rPr lang="fi-FI" dirty="0"/>
              <a:t>7.10.–22.11.2024</a:t>
            </a:r>
          </a:p>
          <a:p>
            <a:r>
              <a:rPr lang="fi-FI" dirty="0"/>
              <a:t>Semifinaaliviikko ympäri Suomea 27.–31.1.2025 (viikko 5)</a:t>
            </a:r>
          </a:p>
          <a:p>
            <a:r>
              <a:rPr lang="fi-FI" dirty="0"/>
              <a:t>Taitaja2025-finalistien julkistaminen 13.2.2025</a:t>
            </a:r>
          </a:p>
          <a:p>
            <a:pPr lvl="1"/>
            <a:r>
              <a:rPr lang="fi-FI" dirty="0"/>
              <a:t>Tuomaroinnille ja vastalauseiden käsittelemiselle on varattu kaksi viikkoa. </a:t>
            </a:r>
          </a:p>
        </p:txBody>
      </p:sp>
      <p:pic>
        <p:nvPicPr>
          <p:cNvPr id="6" name="Kuvan paikkamerkki 5">
            <a:extLst>
              <a:ext uri="{FF2B5EF4-FFF2-40B4-BE49-F238E27FC236}">
                <a16:creationId xmlns:a16="http://schemas.microsoft.com/office/drawing/2014/main" id="{26A8F46B-95CC-EB07-59F0-3A573F915104}"/>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28203" r="12537"/>
          <a:stretch/>
        </p:blipFill>
        <p:spPr>
          <a:xfrm>
            <a:off x="6096000" y="0"/>
            <a:ext cx="6096000" cy="6858000"/>
          </a:xfrm>
        </p:spPr>
      </p:pic>
    </p:spTree>
    <p:extLst>
      <p:ext uri="{BB962C8B-B14F-4D97-AF65-F5344CB8AC3E}">
        <p14:creationId xmlns:p14="http://schemas.microsoft.com/office/powerpoint/2010/main" val="172764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2CDD6D-9647-489A-C1B9-F6C9D8E3C16D}"/>
              </a:ext>
            </a:extLst>
          </p:cNvPr>
          <p:cNvSpPr>
            <a:spLocks noGrp="1"/>
          </p:cNvSpPr>
          <p:nvPr>
            <p:ph type="title"/>
          </p:nvPr>
        </p:nvSpPr>
        <p:spPr/>
        <p:txBody>
          <a:bodyPr/>
          <a:lstStyle/>
          <a:p>
            <a:r>
              <a:rPr lang="fi-FI" dirty="0"/>
              <a:t>Semifinaalitiedotteet</a:t>
            </a:r>
          </a:p>
        </p:txBody>
      </p:sp>
      <p:sp>
        <p:nvSpPr>
          <p:cNvPr id="3" name="Sisällön paikkamerkki 2">
            <a:extLst>
              <a:ext uri="{FF2B5EF4-FFF2-40B4-BE49-F238E27FC236}">
                <a16:creationId xmlns:a16="http://schemas.microsoft.com/office/drawing/2014/main" id="{FB4D1C22-5606-A037-EF5E-9692ECDE72D3}"/>
              </a:ext>
            </a:extLst>
          </p:cNvPr>
          <p:cNvSpPr>
            <a:spLocks noGrp="1"/>
          </p:cNvSpPr>
          <p:nvPr>
            <p:ph idx="1"/>
          </p:nvPr>
        </p:nvSpPr>
        <p:spPr/>
        <p:txBody>
          <a:bodyPr/>
          <a:lstStyle/>
          <a:p>
            <a:r>
              <a:rPr lang="fi-FI" dirty="0"/>
              <a:t>Semifinaaliin ilmoittautuneiden määrä marraskuun lopussa.</a:t>
            </a:r>
          </a:p>
          <a:p>
            <a:r>
              <a:rPr lang="fi-FI" dirty="0"/>
              <a:t>Semifinaalien alkaminen noin viikkoa ennen semifinaaleja.</a:t>
            </a:r>
          </a:p>
          <a:p>
            <a:r>
              <a:rPr lang="fi-FI" dirty="0"/>
              <a:t>Tulokset ja </a:t>
            </a:r>
            <a:r>
              <a:rPr lang="fi-FI"/>
              <a:t>finaaliin päässeet 13.2.</a:t>
            </a:r>
            <a:endParaRPr lang="fi-FI" dirty="0"/>
          </a:p>
          <a:p>
            <a:endParaRPr lang="fi-FI" dirty="0"/>
          </a:p>
        </p:txBody>
      </p:sp>
    </p:spTree>
    <p:extLst>
      <p:ext uri="{BB962C8B-B14F-4D97-AF65-F5344CB8AC3E}">
        <p14:creationId xmlns:p14="http://schemas.microsoft.com/office/powerpoint/2010/main" val="1197796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4A3B7101-1CAD-0397-B9D3-91A0841A05A6}"/>
              </a:ext>
            </a:extLst>
          </p:cNvPr>
          <p:cNvSpPr>
            <a:spLocks noGrp="1"/>
          </p:cNvSpPr>
          <p:nvPr>
            <p:ph idx="1"/>
          </p:nvPr>
        </p:nvSpPr>
        <p:spPr>
          <a:xfrm>
            <a:off x="573740" y="1358020"/>
            <a:ext cx="11053483" cy="5134853"/>
          </a:xfrm>
        </p:spPr>
        <p:txBody>
          <a:bodyPr/>
          <a:lstStyle/>
          <a:p>
            <a:r>
              <a:rPr lang="fi-FI" dirty="0"/>
              <a:t>Marraskuun ja tammikuun välillä toivomme videoita, joissa esitellään semifinaalin järjestäjiä. </a:t>
            </a:r>
          </a:p>
          <a:p>
            <a:pPr lvl="1"/>
            <a:r>
              <a:rPr lang="fi-FI" sz="1800" dirty="0"/>
              <a:t>Lyhyt video, josta käy esille: oppilaitos, mitä lajeja on semifinaaleissa, onko erikoisia paikkoja (kauppakeskukset </a:t>
            </a:r>
            <a:r>
              <a:rPr lang="fi-FI" sz="1800" dirty="0" err="1"/>
              <a:t>yms</a:t>
            </a:r>
            <a:r>
              <a:rPr lang="fi-FI" sz="1800" dirty="0"/>
              <a:t>, jonne katsojat pääsevät paikalle)…</a:t>
            </a:r>
          </a:p>
          <a:p>
            <a:pPr lvl="1"/>
            <a:r>
              <a:rPr lang="fi-FI" sz="1800" dirty="0"/>
              <a:t>Video voi olla kännykällä kuvattu, mutta sen tulisi olla pystysuoraan kuvattu</a:t>
            </a:r>
          </a:p>
          <a:p>
            <a:pPr lvl="1"/>
            <a:r>
              <a:rPr lang="fi-FI" sz="1800" dirty="0"/>
              <a:t>Videolla voi esiintyä esim. semifinaaleissa lajin toteutuksesta vastaava, opiskelijatutor, viestijä..</a:t>
            </a:r>
          </a:p>
          <a:p>
            <a:pPr marL="0" indent="0">
              <a:buNone/>
            </a:pPr>
            <a:r>
              <a:rPr lang="fi-FI" dirty="0">
                <a:sym typeface="Wingdings" panose="05000000000000000000" pitchFamily="2" charset="2"/>
              </a:rPr>
              <a:t>	 </a:t>
            </a:r>
            <a:r>
              <a:rPr lang="fi-FI" sz="2000" dirty="0"/>
              <a:t>Lähetetään Emilialle, joka julkaisee ne tasaisin väliajoin videot</a:t>
            </a:r>
          </a:p>
          <a:p>
            <a:pPr lvl="4"/>
            <a:r>
              <a:rPr lang="fi-FI" sz="1800" dirty="0"/>
              <a:t>Liitä mukaan tiedot somekanavista ja jos on toivetta </a:t>
            </a:r>
            <a:r>
              <a:rPr lang="fi-FI" sz="1800" dirty="0" err="1"/>
              <a:t>häsäreille</a:t>
            </a:r>
            <a:endParaRPr lang="fi-FI" sz="1800" dirty="0"/>
          </a:p>
          <a:p>
            <a:r>
              <a:rPr lang="fi-FI" dirty="0"/>
              <a:t>Vinkkaa, jos teillä tai pakallisessa mediassa on kiinnostavia juttuja jaettavaksi</a:t>
            </a:r>
          </a:p>
          <a:p>
            <a:r>
              <a:rPr lang="fi-FI" dirty="0"/>
              <a:t>Semifinaaliviikolla jaamme somekanavissa tarinoita ja </a:t>
            </a:r>
            <a:br>
              <a:rPr lang="fi-FI" dirty="0"/>
            </a:br>
            <a:r>
              <a:rPr lang="fi-FI" dirty="0"/>
              <a:t>julkaisuja aktiivisesti, joten muistakaa </a:t>
            </a:r>
            <a:r>
              <a:rPr lang="fi-FI" dirty="0" err="1"/>
              <a:t>tägätä</a:t>
            </a:r>
            <a:r>
              <a:rPr lang="fi-FI" dirty="0"/>
              <a:t> </a:t>
            </a:r>
            <a:br>
              <a:rPr lang="fi-FI" dirty="0"/>
            </a:br>
            <a:r>
              <a:rPr lang="fi-FI" dirty="0"/>
              <a:t>meidät mukaan</a:t>
            </a:r>
          </a:p>
        </p:txBody>
      </p:sp>
      <p:sp>
        <p:nvSpPr>
          <p:cNvPr id="7" name="Otsikko 6">
            <a:extLst>
              <a:ext uri="{FF2B5EF4-FFF2-40B4-BE49-F238E27FC236}">
                <a16:creationId xmlns:a16="http://schemas.microsoft.com/office/drawing/2014/main" id="{6EBC631A-4446-388C-2DC3-2E2796570235}"/>
              </a:ext>
            </a:extLst>
          </p:cNvPr>
          <p:cNvSpPr>
            <a:spLocks noGrp="1"/>
          </p:cNvSpPr>
          <p:nvPr>
            <p:ph type="title"/>
          </p:nvPr>
        </p:nvSpPr>
        <p:spPr/>
        <p:txBody>
          <a:bodyPr/>
          <a:lstStyle/>
          <a:p>
            <a:r>
              <a:rPr lang="fi-FI" dirty="0"/>
              <a:t>Semifinaalijärjestäjien somekampanjat</a:t>
            </a:r>
          </a:p>
        </p:txBody>
      </p:sp>
    </p:spTree>
    <p:extLst>
      <p:ext uri="{BB962C8B-B14F-4D97-AF65-F5344CB8AC3E}">
        <p14:creationId xmlns:p14="http://schemas.microsoft.com/office/powerpoint/2010/main" val="356363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3B543C-86A1-F4AA-C6FD-E7D3008F1BCC}"/>
              </a:ext>
            </a:extLst>
          </p:cNvPr>
          <p:cNvSpPr>
            <a:spLocks noGrp="1"/>
          </p:cNvSpPr>
          <p:nvPr>
            <p:ph type="title"/>
          </p:nvPr>
        </p:nvSpPr>
        <p:spPr/>
        <p:txBody>
          <a:bodyPr/>
          <a:lstStyle/>
          <a:p>
            <a:r>
              <a:rPr lang="fi-FI" dirty="0"/>
              <a:t>Semifinaalien kilpailijoiden somekampanja</a:t>
            </a:r>
          </a:p>
        </p:txBody>
      </p:sp>
      <p:sp>
        <p:nvSpPr>
          <p:cNvPr id="3" name="Sisällön paikkamerkki 2">
            <a:extLst>
              <a:ext uri="{FF2B5EF4-FFF2-40B4-BE49-F238E27FC236}">
                <a16:creationId xmlns:a16="http://schemas.microsoft.com/office/drawing/2014/main" id="{6DB0BA9F-0BC9-0F25-DDD3-B3336A31107B}"/>
              </a:ext>
            </a:extLst>
          </p:cNvPr>
          <p:cNvSpPr>
            <a:spLocks noGrp="1"/>
          </p:cNvSpPr>
          <p:nvPr>
            <p:ph idx="1"/>
          </p:nvPr>
        </p:nvSpPr>
        <p:spPr>
          <a:xfrm>
            <a:off x="573739" y="1213164"/>
            <a:ext cx="10408113" cy="4346258"/>
          </a:xfrm>
        </p:spPr>
        <p:txBody>
          <a:bodyPr/>
          <a:lstStyle/>
          <a:p>
            <a:pPr>
              <a:buFontTx/>
              <a:buChar char="-"/>
            </a:pPr>
            <a:r>
              <a:rPr lang="fi-FI" b="0" i="0" dirty="0">
                <a:solidFill>
                  <a:srgbClr val="000000"/>
                </a:solidFill>
                <a:effectLst/>
                <a:latin typeface="Arial" panose="020B0604020202020204" pitchFamily="34" charset="0"/>
                <a:cs typeface="Arial" panose="020B0604020202020204" pitchFamily="34" charset="0"/>
              </a:rPr>
              <a:t>Toivomme videoita ja valokuvia tammikuussa, joissa kilpailijat esiintyvät valmistumassa kisoihin</a:t>
            </a:r>
          </a:p>
          <a:p>
            <a:pPr marL="0" indent="0">
              <a:buNone/>
            </a:pPr>
            <a:r>
              <a:rPr lang="fi-FI" dirty="0">
                <a:solidFill>
                  <a:srgbClr val="000000"/>
                </a:solidFill>
                <a:latin typeface="Arial" panose="020B0604020202020204" pitchFamily="34" charset="0"/>
                <a:cs typeface="Arial" panose="020B0604020202020204" pitchFamily="34" charset="0"/>
                <a:sym typeface="Wingdings" panose="05000000000000000000" pitchFamily="2" charset="2"/>
              </a:rPr>
              <a:t>	 </a:t>
            </a:r>
            <a:r>
              <a:rPr lang="fi-FI" dirty="0">
                <a:solidFill>
                  <a:srgbClr val="000000"/>
                </a:solidFill>
                <a:latin typeface="Arial" panose="020B0604020202020204" pitchFamily="34" charset="0"/>
                <a:cs typeface="Arial" panose="020B0604020202020204" pitchFamily="34" charset="0"/>
              </a:rPr>
              <a:t>Treenausta, tunnelmia, yhteisöllisyyttä, erilajien esittelyä 			kilpailijoiden näkökulmasta…</a:t>
            </a:r>
          </a:p>
          <a:p>
            <a:pPr>
              <a:buFontTx/>
              <a:buChar char="-"/>
            </a:pPr>
            <a:r>
              <a:rPr lang="fi-FI" b="0" i="0" dirty="0">
                <a:solidFill>
                  <a:srgbClr val="000000"/>
                </a:solidFill>
                <a:effectLst/>
                <a:latin typeface="Arial" panose="020B0604020202020204" pitchFamily="34" charset="0"/>
                <a:cs typeface="Arial" panose="020B0604020202020204" pitchFamily="34" charset="0"/>
              </a:rPr>
              <a:t>Semifinaaliviikolla materiaalia kisoista, niihin valmistumisesta ja onnistumisen hetkistä yms.</a:t>
            </a:r>
          </a:p>
          <a:p>
            <a:pPr>
              <a:buFontTx/>
              <a:buChar char="-"/>
            </a:pPr>
            <a:r>
              <a:rPr lang="fi-FI" dirty="0" err="1">
                <a:solidFill>
                  <a:srgbClr val="000000"/>
                </a:solidFill>
                <a:latin typeface="Arial" panose="020B0604020202020204" pitchFamily="34" charset="0"/>
                <a:cs typeface="Arial" panose="020B0604020202020204" pitchFamily="34" charset="0"/>
              </a:rPr>
              <a:t>Tägätkää</a:t>
            </a:r>
            <a:r>
              <a:rPr lang="fi-FI" dirty="0">
                <a:solidFill>
                  <a:srgbClr val="000000"/>
                </a:solidFill>
                <a:latin typeface="Arial" panose="020B0604020202020204" pitchFamily="34" charset="0"/>
                <a:cs typeface="Arial" panose="020B0604020202020204" pitchFamily="34" charset="0"/>
              </a:rPr>
              <a:t> Taitaja mukaan somekanavissa tai tehdään yhteispostauksia</a:t>
            </a:r>
          </a:p>
          <a:p>
            <a:pPr marL="0" indent="0">
              <a:buNone/>
            </a:pPr>
            <a:r>
              <a:rPr lang="fi-FI" b="0" i="0" dirty="0">
                <a:solidFill>
                  <a:srgbClr val="000000"/>
                </a:solidFill>
                <a:effectLst/>
                <a:latin typeface="Arial" panose="020B0604020202020204" pitchFamily="34" charset="0"/>
                <a:cs typeface="Arial" panose="020B0604020202020204" pitchFamily="34" charset="0"/>
                <a:sym typeface="Wingdings" panose="05000000000000000000" pitchFamily="2" charset="2"/>
              </a:rPr>
              <a:t>	 jaamme julkaisut eteenpäin, aktiivisuus kannattaa</a:t>
            </a:r>
          </a:p>
          <a:p>
            <a:pPr marL="0" indent="0">
              <a:buNone/>
            </a:pPr>
            <a:r>
              <a:rPr lang="fi-FI" dirty="0">
                <a:solidFill>
                  <a:srgbClr val="000000"/>
                </a:solidFill>
                <a:latin typeface="Arial" panose="020B0604020202020204" pitchFamily="34" charset="0"/>
                <a:cs typeface="Arial" panose="020B0604020202020204" pitchFamily="34" charset="0"/>
                <a:sym typeface="Wingdings" panose="05000000000000000000" pitchFamily="2" charset="2"/>
              </a:rPr>
              <a:t>- esittäkää toiveet materiaaleista Emilialle, jos sellaista ei vielä ole materiaalipankissa</a:t>
            </a:r>
          </a:p>
        </p:txBody>
      </p:sp>
    </p:spTree>
    <p:extLst>
      <p:ext uri="{BB962C8B-B14F-4D97-AF65-F5344CB8AC3E}">
        <p14:creationId xmlns:p14="http://schemas.microsoft.com/office/powerpoint/2010/main" val="1678773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740C6C-83AC-5C9D-A5DA-1CCA5F0B66E5}"/>
              </a:ext>
            </a:extLst>
          </p:cNvPr>
          <p:cNvSpPr>
            <a:spLocks noGrp="1"/>
          </p:cNvSpPr>
          <p:nvPr>
            <p:ph type="title"/>
          </p:nvPr>
        </p:nvSpPr>
        <p:spPr/>
        <p:txBody>
          <a:bodyPr/>
          <a:lstStyle/>
          <a:p>
            <a:r>
              <a:rPr lang="fi-FI" dirty="0"/>
              <a:t>Muutokset lajeissa</a:t>
            </a:r>
          </a:p>
        </p:txBody>
      </p:sp>
      <p:sp>
        <p:nvSpPr>
          <p:cNvPr id="3" name="Sisällön paikkamerkki 2">
            <a:extLst>
              <a:ext uri="{FF2B5EF4-FFF2-40B4-BE49-F238E27FC236}">
                <a16:creationId xmlns:a16="http://schemas.microsoft.com/office/drawing/2014/main" id="{C46FCC64-2E12-30CA-CEEF-4B670851270B}"/>
              </a:ext>
            </a:extLst>
          </p:cNvPr>
          <p:cNvSpPr>
            <a:spLocks noGrp="1"/>
          </p:cNvSpPr>
          <p:nvPr>
            <p:ph idx="1"/>
          </p:nvPr>
        </p:nvSpPr>
        <p:spPr>
          <a:xfrm>
            <a:off x="573741" y="1510553"/>
            <a:ext cx="4677270" cy="3960000"/>
          </a:xfrm>
        </p:spPr>
        <p:txBody>
          <a:bodyPr/>
          <a:lstStyle/>
          <a:p>
            <a:r>
              <a:rPr lang="fi-FI" dirty="0"/>
              <a:t>Muutokset ikärajattomissa: </a:t>
            </a:r>
          </a:p>
          <a:p>
            <a:r>
              <a:rPr lang="fi-FI" dirty="0"/>
              <a:t>Muutokset parilajeissa:</a:t>
            </a:r>
          </a:p>
          <a:p>
            <a:endParaRPr lang="fi-FI" sz="1800" dirty="0"/>
          </a:p>
        </p:txBody>
      </p:sp>
      <p:sp>
        <p:nvSpPr>
          <p:cNvPr id="6" name="Tekstiruutu 5">
            <a:extLst>
              <a:ext uri="{FF2B5EF4-FFF2-40B4-BE49-F238E27FC236}">
                <a16:creationId xmlns:a16="http://schemas.microsoft.com/office/drawing/2014/main" id="{1231A2B7-4ED1-B724-6A20-740013AE1475}"/>
              </a:ext>
            </a:extLst>
          </p:cNvPr>
          <p:cNvSpPr txBox="1"/>
          <p:nvPr/>
        </p:nvSpPr>
        <p:spPr>
          <a:xfrm>
            <a:off x="6940992" y="1510553"/>
            <a:ext cx="4203824" cy="2123658"/>
          </a:xfrm>
          <a:prstGeom prst="rect">
            <a:avLst/>
          </a:prstGeom>
          <a:noFill/>
        </p:spPr>
        <p:txBody>
          <a:bodyPr wrap="square">
            <a:spAutoFit/>
          </a:bodyPr>
          <a:lstStyle/>
          <a:p>
            <a:pPr marL="342900" indent="-342900">
              <a:buFont typeface="Arial" panose="020B0604020202020204" pitchFamily="34" charset="0"/>
              <a:buChar char="•"/>
            </a:pPr>
            <a:r>
              <a:rPr lang="fi-FI" sz="2400" dirty="0"/>
              <a:t>Ammattinäytökset: </a:t>
            </a:r>
          </a:p>
          <a:p>
            <a:pPr marL="742950" lvl="1" indent="-285750">
              <a:buFont typeface="Courier New" panose="02070309020205020404" pitchFamily="49" charset="0"/>
              <a:buChar char="o"/>
            </a:pPr>
            <a:r>
              <a:rPr lang="fi-FI" dirty="0"/>
              <a:t>Teollisuus 4.0</a:t>
            </a:r>
          </a:p>
          <a:p>
            <a:pPr marL="742950" lvl="1" indent="-285750">
              <a:buFont typeface="Courier New" panose="02070309020205020404" pitchFamily="49" charset="0"/>
              <a:buChar char="o"/>
            </a:pPr>
            <a:r>
              <a:rPr lang="fi-FI" dirty="0"/>
              <a:t>Musiikki</a:t>
            </a:r>
          </a:p>
          <a:p>
            <a:pPr marL="742950" lvl="1" indent="-285750">
              <a:buFont typeface="Courier New" panose="02070309020205020404" pitchFamily="49" charset="0"/>
              <a:buChar char="o"/>
            </a:pPr>
            <a:r>
              <a:rPr lang="fi-FI" dirty="0"/>
              <a:t>Maanmittaus</a:t>
            </a:r>
          </a:p>
          <a:p>
            <a:pPr marL="742950" lvl="1" indent="-285750">
              <a:buFont typeface="Courier New" panose="02070309020205020404" pitchFamily="49" charset="0"/>
              <a:buChar char="o"/>
            </a:pPr>
            <a:r>
              <a:rPr lang="fi-FI" dirty="0"/>
              <a:t>Veneenrakennus</a:t>
            </a:r>
          </a:p>
          <a:p>
            <a:pPr marL="742950" lvl="1" indent="-285750">
              <a:buFont typeface="Courier New" panose="02070309020205020404" pitchFamily="49" charset="0"/>
              <a:buChar char="o"/>
            </a:pPr>
            <a:r>
              <a:rPr lang="fi-FI" dirty="0"/>
              <a:t>Maatalousteknologia</a:t>
            </a:r>
          </a:p>
          <a:p>
            <a:pPr marL="742950" lvl="1" indent="-285750">
              <a:buFont typeface="Courier New" panose="02070309020205020404" pitchFamily="49" charset="0"/>
              <a:buChar char="o"/>
            </a:pPr>
            <a:r>
              <a:rPr lang="fi-FI" dirty="0"/>
              <a:t>Sisustus</a:t>
            </a:r>
          </a:p>
        </p:txBody>
      </p:sp>
    </p:spTree>
    <p:extLst>
      <p:ext uri="{BB962C8B-B14F-4D97-AF65-F5344CB8AC3E}">
        <p14:creationId xmlns:p14="http://schemas.microsoft.com/office/powerpoint/2010/main" val="871626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2D0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740C6C-83AC-5C9D-A5DA-1CCA5F0B66E5}"/>
              </a:ext>
            </a:extLst>
          </p:cNvPr>
          <p:cNvSpPr>
            <a:spLocks noGrp="1"/>
          </p:cNvSpPr>
          <p:nvPr>
            <p:ph type="title"/>
          </p:nvPr>
        </p:nvSpPr>
        <p:spPr/>
        <p:txBody>
          <a:bodyPr/>
          <a:lstStyle/>
          <a:p>
            <a:r>
              <a:rPr lang="fi-FI" dirty="0"/>
              <a:t>Ajankohtaiset</a:t>
            </a:r>
          </a:p>
        </p:txBody>
      </p:sp>
      <p:sp>
        <p:nvSpPr>
          <p:cNvPr id="3" name="Sisällön paikkamerkki 2">
            <a:extLst>
              <a:ext uri="{FF2B5EF4-FFF2-40B4-BE49-F238E27FC236}">
                <a16:creationId xmlns:a16="http://schemas.microsoft.com/office/drawing/2014/main" id="{C46FCC64-2E12-30CA-CEEF-4B670851270B}"/>
              </a:ext>
            </a:extLst>
          </p:cNvPr>
          <p:cNvSpPr>
            <a:spLocks noGrp="1"/>
          </p:cNvSpPr>
          <p:nvPr>
            <p:ph idx="1"/>
          </p:nvPr>
        </p:nvSpPr>
        <p:spPr/>
        <p:txBody>
          <a:bodyPr/>
          <a:lstStyle/>
          <a:p>
            <a:r>
              <a:rPr lang="fi-FI" dirty="0"/>
              <a:t>Lajivastaavienpäivä vietetään 25.9. Turussa</a:t>
            </a:r>
          </a:p>
          <a:p>
            <a:r>
              <a:rPr lang="fi-FI" dirty="0"/>
              <a:t>Urapolut on muuttanut nimeä ja on nyt nimellä Tulevaisuuspolku</a:t>
            </a:r>
          </a:p>
          <a:p>
            <a:endParaRPr lang="fi-FI" dirty="0"/>
          </a:p>
        </p:txBody>
      </p:sp>
    </p:spTree>
    <p:extLst>
      <p:ext uri="{BB962C8B-B14F-4D97-AF65-F5344CB8AC3E}">
        <p14:creationId xmlns:p14="http://schemas.microsoft.com/office/powerpoint/2010/main" val="651712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EFDD7F-9623-2893-FDB8-F2926B57DF94}"/>
              </a:ext>
            </a:extLst>
          </p:cNvPr>
          <p:cNvSpPr>
            <a:spLocks noGrp="1"/>
          </p:cNvSpPr>
          <p:nvPr>
            <p:ph type="title"/>
          </p:nvPr>
        </p:nvSpPr>
        <p:spPr/>
        <p:txBody>
          <a:bodyPr/>
          <a:lstStyle/>
          <a:p>
            <a:r>
              <a:rPr lang="fi-FI" dirty="0"/>
              <a:t>Oppilaitosten hyviä käytäntöjä? Toiveita? Ideoita?</a:t>
            </a:r>
          </a:p>
        </p:txBody>
      </p:sp>
    </p:spTree>
    <p:extLst>
      <p:ext uri="{BB962C8B-B14F-4D97-AF65-F5344CB8AC3E}">
        <p14:creationId xmlns:p14="http://schemas.microsoft.com/office/powerpoint/2010/main" val="2595263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59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D86B93-EF2F-7916-3338-50714A5964EC}"/>
              </a:ext>
            </a:extLst>
          </p:cNvPr>
          <p:cNvSpPr>
            <a:spLocks noGrp="1"/>
          </p:cNvSpPr>
          <p:nvPr>
            <p:ph type="title"/>
          </p:nvPr>
        </p:nvSpPr>
        <p:spPr/>
        <p:txBody>
          <a:bodyPr/>
          <a:lstStyle/>
          <a:p>
            <a:r>
              <a:rPr lang="fi-FI" dirty="0"/>
              <a:t>Skills Finland</a:t>
            </a:r>
          </a:p>
        </p:txBody>
      </p:sp>
      <p:pic>
        <p:nvPicPr>
          <p:cNvPr id="7" name="Kuvan paikkamerkki 6" descr="Kuva, joka sisältää kohteen henkilö, rengas, vaate, liikenne&#10;&#10;Kuvaus luotu automaattisesti">
            <a:extLst>
              <a:ext uri="{FF2B5EF4-FFF2-40B4-BE49-F238E27FC236}">
                <a16:creationId xmlns:a16="http://schemas.microsoft.com/office/drawing/2014/main" id="{C9032A30-036C-946A-80BD-3E5BD378C14C}"/>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a:stretch>
            <a:fillRect/>
          </a:stretch>
        </p:blipFill>
        <p:spPr/>
      </p:pic>
      <p:pic>
        <p:nvPicPr>
          <p:cNvPr id="6" name="Kuva 5" descr="Kuva, joka sisältää kohteen teksti, Grafiikka, Fontti, logo&#10;&#10;Kuvaus luotu automaattisesti">
            <a:extLst>
              <a:ext uri="{FF2B5EF4-FFF2-40B4-BE49-F238E27FC236}">
                <a16:creationId xmlns:a16="http://schemas.microsoft.com/office/drawing/2014/main" id="{45CF7F86-2319-29FB-9AFA-CB288B599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7" y="5882053"/>
            <a:ext cx="1108474" cy="680349"/>
          </a:xfrm>
          <a:prstGeom prst="rect">
            <a:avLst/>
          </a:prstGeom>
        </p:spPr>
      </p:pic>
      <p:sp>
        <p:nvSpPr>
          <p:cNvPr id="9" name="Sisällön paikkamerkki 2">
            <a:extLst>
              <a:ext uri="{FF2B5EF4-FFF2-40B4-BE49-F238E27FC236}">
                <a16:creationId xmlns:a16="http://schemas.microsoft.com/office/drawing/2014/main" id="{21610E48-819D-F6C0-8D37-F4477512088E}"/>
              </a:ext>
            </a:extLst>
          </p:cNvPr>
          <p:cNvSpPr>
            <a:spLocks noGrp="1"/>
          </p:cNvSpPr>
          <p:nvPr>
            <p:ph idx="1"/>
          </p:nvPr>
        </p:nvSpPr>
        <p:spPr>
          <a:xfrm>
            <a:off x="573740" y="1593008"/>
            <a:ext cx="5208495" cy="3960000"/>
          </a:xfrm>
        </p:spPr>
        <p:txBody>
          <a:bodyPr/>
          <a:lstStyle/>
          <a:p>
            <a:pPr marL="0" indent="0">
              <a:lnSpc>
                <a:spcPct val="115000"/>
              </a:lnSpc>
              <a:buNone/>
            </a:pPr>
            <a:r>
              <a:rPr lang="fi-FI" sz="1800" kern="100" dirty="0">
                <a:effectLst/>
                <a:latin typeface="+mn-lt"/>
                <a:ea typeface="Times New Roman" panose="02020603050405020304" pitchFamily="18" charset="0"/>
                <a:cs typeface="Times New Roman" panose="02020603050405020304" pitchFamily="18" charset="0"/>
              </a:rPr>
              <a:t>Kokoamme ammatillisen koulutuksen ja työelämän asiantuntijoiden verkostoja, joiden kanssa yhdessä edistämme ammatillisen koulutuksen laatua, vetovoimaa ja huippuosaamista kilpailutoiminnan avulla. Jokainen toimija tuo verkostoon tietoja ja taitoja, jotka yhdistämällä ammatillisen koulutuksen laatu kehittyy.</a:t>
            </a:r>
          </a:p>
          <a:p>
            <a:pPr>
              <a:lnSpc>
                <a:spcPct val="115000"/>
              </a:lnSpc>
            </a:pPr>
            <a:endParaRPr lang="fi-FI" sz="1800" kern="100" dirty="0">
              <a:effectLst/>
              <a:latin typeface="+mn-lt"/>
              <a:ea typeface="Times New Roman" panose="02020603050405020304" pitchFamily="18" charset="0"/>
              <a:cs typeface="Times New Roman" panose="02020603050405020304" pitchFamily="18" charset="0"/>
            </a:endParaRPr>
          </a:p>
          <a:p>
            <a:pPr marL="0" indent="0">
              <a:lnSpc>
                <a:spcPct val="115000"/>
              </a:lnSpc>
              <a:buNone/>
            </a:pPr>
            <a:r>
              <a:rPr lang="fi-FI" sz="1800" kern="100" dirty="0">
                <a:effectLst/>
                <a:latin typeface="+mn-lt"/>
                <a:ea typeface="Times New Roman" panose="02020603050405020304" pitchFamily="18" charset="0"/>
                <a:cs typeface="Times New Roman" panose="02020603050405020304" pitchFamily="18" charset="0"/>
              </a:rPr>
              <a:t>Järjestämme yhdessä yhteistyökumppaniemme kanssa ammattitaidon suomenmestaruuskilpailun Taitajan ja lähetämme maajoukkueen kansainvälisiin WorldSkills-, EuroSkills- ja Abilympics-kilpailuihin. </a:t>
            </a:r>
          </a:p>
          <a:p>
            <a:pPr marL="0" lvl="0" indent="0">
              <a:lnSpc>
                <a:spcPct val="115000"/>
              </a:lnSpc>
              <a:buNone/>
            </a:pPr>
            <a:endParaRPr lang="fi-FI" sz="2000" dirty="0">
              <a:latin typeface="Frutiger LT Com 45 Light" panose="020B0303030504020204" pitchFamily="34" charset="0"/>
            </a:endParaRPr>
          </a:p>
        </p:txBody>
      </p:sp>
    </p:spTree>
    <p:extLst>
      <p:ext uri="{BB962C8B-B14F-4D97-AF65-F5344CB8AC3E}">
        <p14:creationId xmlns:p14="http://schemas.microsoft.com/office/powerpoint/2010/main" val="377674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tsikko 1">
            <a:extLst>
              <a:ext uri="{FF2B5EF4-FFF2-40B4-BE49-F238E27FC236}">
                <a16:creationId xmlns:a16="http://schemas.microsoft.com/office/drawing/2014/main" id="{2F27BCAA-9542-9E4F-F41A-C3D7B5084D98}"/>
              </a:ext>
            </a:extLst>
          </p:cNvPr>
          <p:cNvSpPr>
            <a:spLocks noGrp="1"/>
          </p:cNvSpPr>
          <p:nvPr>
            <p:ph type="title"/>
          </p:nvPr>
        </p:nvSpPr>
        <p:spPr>
          <a:xfrm>
            <a:off x="573740" y="365126"/>
            <a:ext cx="10079464" cy="764428"/>
          </a:xfrm>
        </p:spPr>
        <p:txBody>
          <a:bodyPr/>
          <a:lstStyle/>
          <a:p>
            <a:r>
              <a:rPr lang="fi-FI" dirty="0">
                <a:cs typeface="Arial" panose="020B0604020202020204" pitchFamily="34" charset="0"/>
              </a:rPr>
              <a:t>Kansalliset ja kansainväliset kilpailut</a:t>
            </a:r>
          </a:p>
        </p:txBody>
      </p:sp>
      <p:pic>
        <p:nvPicPr>
          <p:cNvPr id="18" name="Kuva 17">
            <a:extLst>
              <a:ext uri="{FF2B5EF4-FFF2-40B4-BE49-F238E27FC236}">
                <a16:creationId xmlns:a16="http://schemas.microsoft.com/office/drawing/2014/main" id="{81F88A36-A686-60C3-DBEF-C5CB17D43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951" y="3172660"/>
            <a:ext cx="2060921" cy="2357858"/>
          </a:xfrm>
          <a:prstGeom prst="rect">
            <a:avLst/>
          </a:prstGeom>
        </p:spPr>
      </p:pic>
      <p:pic>
        <p:nvPicPr>
          <p:cNvPr id="19" name="Kuva 18">
            <a:extLst>
              <a:ext uri="{FF2B5EF4-FFF2-40B4-BE49-F238E27FC236}">
                <a16:creationId xmlns:a16="http://schemas.microsoft.com/office/drawing/2014/main" id="{3C16128F-18C0-5DEF-CEEA-1C080B917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414" y="1371432"/>
            <a:ext cx="2060922" cy="2358049"/>
          </a:xfrm>
          <a:prstGeom prst="rect">
            <a:avLst/>
          </a:prstGeom>
        </p:spPr>
      </p:pic>
      <p:pic>
        <p:nvPicPr>
          <p:cNvPr id="20" name="Kuva 19">
            <a:extLst>
              <a:ext uri="{FF2B5EF4-FFF2-40B4-BE49-F238E27FC236}">
                <a16:creationId xmlns:a16="http://schemas.microsoft.com/office/drawing/2014/main" id="{2C3CB9E7-5140-79C7-4CE2-CF7856A6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272" y="1471403"/>
            <a:ext cx="2060922" cy="2357859"/>
          </a:xfrm>
          <a:prstGeom prst="rect">
            <a:avLst/>
          </a:prstGeom>
        </p:spPr>
      </p:pic>
      <p:pic>
        <p:nvPicPr>
          <p:cNvPr id="21" name="Kuva 20">
            <a:extLst>
              <a:ext uri="{FF2B5EF4-FFF2-40B4-BE49-F238E27FC236}">
                <a16:creationId xmlns:a16="http://schemas.microsoft.com/office/drawing/2014/main" id="{732CC6A5-AF84-6607-C6AF-1938554B6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8216" y="3569811"/>
            <a:ext cx="2060922" cy="2357859"/>
          </a:xfrm>
          <a:prstGeom prst="rect">
            <a:avLst/>
          </a:prstGeom>
        </p:spPr>
      </p:pic>
      <p:sp>
        <p:nvSpPr>
          <p:cNvPr id="22" name="Tekstiruutu 21">
            <a:extLst>
              <a:ext uri="{FF2B5EF4-FFF2-40B4-BE49-F238E27FC236}">
                <a16:creationId xmlns:a16="http://schemas.microsoft.com/office/drawing/2014/main" id="{9508CF67-F46D-B3F9-85E5-894F8D9E1021}"/>
              </a:ext>
            </a:extLst>
          </p:cNvPr>
          <p:cNvSpPr txBox="1"/>
          <p:nvPr/>
        </p:nvSpPr>
        <p:spPr>
          <a:xfrm>
            <a:off x="2865607" y="4259780"/>
            <a:ext cx="1790551" cy="861774"/>
          </a:xfrm>
          <a:prstGeom prst="rect">
            <a:avLst/>
          </a:prstGeom>
          <a:noFill/>
        </p:spPr>
        <p:txBody>
          <a:bodyPr wrap="square" lIns="0" tIns="0" rIns="0" bIns="0" rtlCol="0">
            <a:spAutoFit/>
          </a:bodyPr>
          <a:lstStyle/>
          <a:p>
            <a:pPr algn="ctr"/>
            <a:r>
              <a:rPr lang="fi-FI" sz="2000" b="1">
                <a:latin typeface="Frutiger LT Com 45 Light" panose="020B0303030504020204" pitchFamily="34" charset="0"/>
                <a:cs typeface="Arial" panose="020B0604020202020204" pitchFamily="34" charset="0"/>
              </a:rPr>
              <a:t>Taitaja9</a:t>
            </a:r>
            <a:r>
              <a:rPr lang="fi-FI">
                <a:latin typeface="Frutiger LT Com 45 Light" panose="020B0303030504020204" pitchFamily="34" charset="0"/>
                <a:cs typeface="Arial" panose="020B0604020202020204" pitchFamily="34" charset="0"/>
              </a:rPr>
              <a:t> yläkoululaisten kädentaitokilpailu</a:t>
            </a:r>
          </a:p>
        </p:txBody>
      </p:sp>
      <p:sp>
        <p:nvSpPr>
          <p:cNvPr id="23" name="Tekstiruutu 22">
            <a:extLst>
              <a:ext uri="{FF2B5EF4-FFF2-40B4-BE49-F238E27FC236}">
                <a16:creationId xmlns:a16="http://schemas.microsoft.com/office/drawing/2014/main" id="{2970B4DC-8081-10A8-D43E-E5D02996A85A}"/>
              </a:ext>
            </a:extLst>
          </p:cNvPr>
          <p:cNvSpPr txBox="1"/>
          <p:nvPr/>
        </p:nvSpPr>
        <p:spPr>
          <a:xfrm>
            <a:off x="6017957" y="2301398"/>
            <a:ext cx="1790551" cy="861774"/>
          </a:xfrm>
          <a:prstGeom prst="rect">
            <a:avLst/>
          </a:prstGeom>
          <a:noFill/>
        </p:spPr>
        <p:txBody>
          <a:bodyPr wrap="square" lIns="0" tIns="0" rIns="0" bIns="0" rtlCol="0">
            <a:spAutoFit/>
          </a:bodyPr>
          <a:lstStyle/>
          <a:p>
            <a:pPr algn="ctr"/>
            <a:r>
              <a:rPr lang="fi-FI" sz="2000" b="1" dirty="0">
                <a:latin typeface="Frutiger LT Com 45 Light" panose="020B0303030504020204" pitchFamily="34" charset="0"/>
                <a:cs typeface="Arial" panose="020B0604020202020204" pitchFamily="34" charset="0"/>
              </a:rPr>
              <a:t>WorldSkills</a:t>
            </a:r>
            <a:r>
              <a:rPr lang="fi-FI" dirty="0">
                <a:latin typeface="Frutiger LT Com 45 Light" panose="020B0303030504020204" pitchFamily="34" charset="0"/>
                <a:cs typeface="Arial" panose="020B0604020202020204" pitchFamily="34" charset="0"/>
              </a:rPr>
              <a:t> ammattitaidon MM-kilpailu</a:t>
            </a:r>
          </a:p>
        </p:txBody>
      </p:sp>
      <p:sp>
        <p:nvSpPr>
          <p:cNvPr id="24" name="Tekstiruutu 23">
            <a:extLst>
              <a:ext uri="{FF2B5EF4-FFF2-40B4-BE49-F238E27FC236}">
                <a16:creationId xmlns:a16="http://schemas.microsoft.com/office/drawing/2014/main" id="{C4DE9245-E294-2C05-325C-16FEEE774BF9}"/>
              </a:ext>
            </a:extLst>
          </p:cNvPr>
          <p:cNvSpPr txBox="1"/>
          <p:nvPr/>
        </p:nvSpPr>
        <p:spPr>
          <a:xfrm>
            <a:off x="7672561" y="3829262"/>
            <a:ext cx="1790551" cy="1138773"/>
          </a:xfrm>
          <a:prstGeom prst="rect">
            <a:avLst/>
          </a:prstGeom>
          <a:noFill/>
        </p:spPr>
        <p:txBody>
          <a:bodyPr wrap="square" lIns="0" tIns="0" rIns="0" bIns="0" rtlCol="0">
            <a:spAutoFit/>
          </a:bodyPr>
          <a:lstStyle/>
          <a:p>
            <a:pPr algn="ctr"/>
            <a:r>
              <a:rPr lang="fi-FI" sz="2000" b="1">
                <a:latin typeface="Frutiger LT Com 45 Light" panose="020B0303030504020204" pitchFamily="34" charset="0"/>
                <a:cs typeface="Arial" panose="020B0604020202020204" pitchFamily="34" charset="0"/>
              </a:rPr>
              <a:t>Abilympics</a:t>
            </a:r>
            <a:r>
              <a:rPr lang="fi-FI">
                <a:latin typeface="Frutiger LT Com 45 Light" panose="020B0303030504020204" pitchFamily="34" charset="0"/>
                <a:cs typeface="Arial" panose="020B0604020202020204" pitchFamily="34" charset="0"/>
              </a:rPr>
              <a:t> MM-kilpailu erityistä tukea tarvitseville</a:t>
            </a:r>
          </a:p>
        </p:txBody>
      </p:sp>
      <p:pic>
        <p:nvPicPr>
          <p:cNvPr id="25" name="Kuva 24" descr="Kuva, joka sisältää kohteen ympyrä, kuvakaappaus, muotoilu&#10;&#10;Kuvaus luotu automaattisesti">
            <a:extLst>
              <a:ext uri="{FF2B5EF4-FFF2-40B4-BE49-F238E27FC236}">
                <a16:creationId xmlns:a16="http://schemas.microsoft.com/office/drawing/2014/main" id="{A44555C8-9C4F-2F30-8B47-9169BAA3BD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37342" y="1726624"/>
            <a:ext cx="2476515" cy="2185804"/>
          </a:xfrm>
          <a:prstGeom prst="rect">
            <a:avLst/>
          </a:prstGeom>
        </p:spPr>
      </p:pic>
      <p:sp>
        <p:nvSpPr>
          <p:cNvPr id="26" name="Tekstiruutu 25">
            <a:extLst>
              <a:ext uri="{FF2B5EF4-FFF2-40B4-BE49-F238E27FC236}">
                <a16:creationId xmlns:a16="http://schemas.microsoft.com/office/drawing/2014/main" id="{5EB0080F-302B-BB54-D2F9-9FA2EAFD54DD}"/>
              </a:ext>
            </a:extLst>
          </p:cNvPr>
          <p:cNvSpPr txBox="1"/>
          <p:nvPr/>
        </p:nvSpPr>
        <p:spPr>
          <a:xfrm>
            <a:off x="9343600" y="2119570"/>
            <a:ext cx="1790551" cy="861774"/>
          </a:xfrm>
          <a:prstGeom prst="rect">
            <a:avLst/>
          </a:prstGeom>
          <a:noFill/>
        </p:spPr>
        <p:txBody>
          <a:bodyPr wrap="square" lIns="0" tIns="0" rIns="0" bIns="0" rtlCol="0">
            <a:spAutoFit/>
          </a:bodyPr>
          <a:lstStyle/>
          <a:p>
            <a:pPr algn="ctr"/>
            <a:r>
              <a:rPr lang="fi-FI" sz="2000" b="1">
                <a:latin typeface="Frutiger LT Com 45 Light" panose="020B0303030504020204" pitchFamily="34" charset="0"/>
                <a:cs typeface="Arial" panose="020B0604020202020204" pitchFamily="34" charset="0"/>
              </a:rPr>
              <a:t>EuroSkills</a:t>
            </a:r>
            <a:r>
              <a:rPr lang="fi-FI">
                <a:latin typeface="Frutiger LT Com 45 Light" panose="020B0303030504020204" pitchFamily="34" charset="0"/>
                <a:cs typeface="Arial" panose="020B0604020202020204" pitchFamily="34" charset="0"/>
              </a:rPr>
              <a:t> ammattitaidon EM-kilpailu</a:t>
            </a:r>
          </a:p>
        </p:txBody>
      </p:sp>
      <p:sp>
        <p:nvSpPr>
          <p:cNvPr id="27" name="Tekstiruutu 26">
            <a:extLst>
              <a:ext uri="{FF2B5EF4-FFF2-40B4-BE49-F238E27FC236}">
                <a16:creationId xmlns:a16="http://schemas.microsoft.com/office/drawing/2014/main" id="{1DC399EA-B4BF-8CEB-B239-843966841F5C}"/>
              </a:ext>
            </a:extLst>
          </p:cNvPr>
          <p:cNvSpPr txBox="1"/>
          <p:nvPr/>
        </p:nvSpPr>
        <p:spPr>
          <a:xfrm>
            <a:off x="1159940" y="2426415"/>
            <a:ext cx="1790551" cy="861774"/>
          </a:xfrm>
          <a:prstGeom prst="rect">
            <a:avLst/>
          </a:prstGeom>
          <a:noFill/>
        </p:spPr>
        <p:txBody>
          <a:bodyPr wrap="square" lIns="0" tIns="0" rIns="0" bIns="0" rtlCol="0">
            <a:spAutoFit/>
          </a:bodyPr>
          <a:lstStyle/>
          <a:p>
            <a:pPr algn="ctr"/>
            <a:r>
              <a:rPr lang="fi-FI" sz="2000" b="1">
                <a:latin typeface="Frutiger LT Com 45 Light" panose="020B0303030504020204" pitchFamily="34" charset="0"/>
                <a:cs typeface="Arial" panose="020B0604020202020204" pitchFamily="34" charset="0"/>
              </a:rPr>
              <a:t>Taitaja</a:t>
            </a:r>
            <a:r>
              <a:rPr lang="fi-FI">
                <a:latin typeface="Frutiger LT Com 45 Light" panose="020B0303030504020204" pitchFamily="34" charset="0"/>
                <a:cs typeface="Arial" panose="020B0604020202020204" pitchFamily="34" charset="0"/>
              </a:rPr>
              <a:t> ammattitaidon SM-kilpailu</a:t>
            </a:r>
          </a:p>
        </p:txBody>
      </p:sp>
    </p:spTree>
    <p:extLst>
      <p:ext uri="{BB962C8B-B14F-4D97-AF65-F5344CB8AC3E}">
        <p14:creationId xmlns:p14="http://schemas.microsoft.com/office/powerpoint/2010/main" val="1397791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61091B-1103-57D2-439B-4DE6B6B2A25D}"/>
              </a:ext>
            </a:extLst>
          </p:cNvPr>
          <p:cNvSpPr>
            <a:spLocks noGrp="1"/>
          </p:cNvSpPr>
          <p:nvPr>
            <p:ph type="title"/>
          </p:nvPr>
        </p:nvSpPr>
        <p:spPr/>
        <p:txBody>
          <a:bodyPr/>
          <a:lstStyle/>
          <a:p>
            <a:r>
              <a:rPr lang="fi-FI" dirty="0"/>
              <a:t>Kv. kilpailut syksyllä 2024</a:t>
            </a:r>
          </a:p>
        </p:txBody>
      </p:sp>
      <p:sp>
        <p:nvSpPr>
          <p:cNvPr id="3" name="Sisällön paikkamerkki 2">
            <a:extLst>
              <a:ext uri="{FF2B5EF4-FFF2-40B4-BE49-F238E27FC236}">
                <a16:creationId xmlns:a16="http://schemas.microsoft.com/office/drawing/2014/main" id="{1EEDFE0D-E37E-400C-1712-AAFE06090883}"/>
              </a:ext>
            </a:extLst>
          </p:cNvPr>
          <p:cNvSpPr>
            <a:spLocks noGrp="1"/>
          </p:cNvSpPr>
          <p:nvPr>
            <p:ph idx="1"/>
          </p:nvPr>
        </p:nvSpPr>
        <p:spPr/>
        <p:txBody>
          <a:bodyPr/>
          <a:lstStyle/>
          <a:p>
            <a:pPr marL="0" indent="0">
              <a:buNone/>
            </a:pPr>
            <a:r>
              <a:rPr lang="fi-FI" sz="2000" b="1" dirty="0"/>
              <a:t>WorldSkills Lyon 2024</a:t>
            </a:r>
          </a:p>
          <a:p>
            <a:r>
              <a:rPr lang="fi-FI" sz="1800" dirty="0"/>
              <a:t>Maajoukkue lähtee matkaan la 7.9.</a:t>
            </a:r>
          </a:p>
          <a:p>
            <a:r>
              <a:rPr lang="fi-FI" sz="1800" dirty="0"/>
              <a:t>Kisapäivät ke–la 11.–14.9.</a:t>
            </a:r>
          </a:p>
          <a:p>
            <a:r>
              <a:rPr lang="fi-FI" sz="1800" dirty="0"/>
              <a:t>Päättäjäiset ja palkintojenjako su 15.9.</a:t>
            </a:r>
          </a:p>
          <a:p>
            <a:pPr marL="0" indent="0">
              <a:buNone/>
            </a:pPr>
            <a:r>
              <a:rPr lang="fi-FI" sz="1800" dirty="0">
                <a:latin typeface="Arial"/>
                <a:cs typeface="Arial"/>
              </a:rPr>
              <a:t>Tärkeät osoitteet</a:t>
            </a:r>
          </a:p>
          <a:p>
            <a:pPr marL="356870" indent="-356870"/>
            <a:r>
              <a:rPr lang="fi-FI" sz="1800" dirty="0">
                <a:latin typeface="Arial"/>
                <a:cs typeface="Arial"/>
              </a:rPr>
              <a:t>worldskills2024.com</a:t>
            </a:r>
          </a:p>
          <a:p>
            <a:pPr marL="356870" indent="-356870"/>
            <a:r>
              <a:rPr lang="fi-FI" sz="1800" dirty="0">
                <a:latin typeface="Arial"/>
                <a:cs typeface="Arial"/>
              </a:rPr>
              <a:t>skillsfinland.fi/maajoukkue</a:t>
            </a:r>
          </a:p>
          <a:p>
            <a:pPr marL="356870" indent="-356870"/>
            <a:r>
              <a:rPr lang="fi-FI" sz="1800" dirty="0">
                <a:latin typeface="Arial"/>
                <a:cs typeface="Arial"/>
              </a:rPr>
              <a:t>facebook.com/ammattitaitomaajoukkue</a:t>
            </a:r>
          </a:p>
          <a:p>
            <a:pPr marL="356870" indent="-356870"/>
            <a:r>
              <a:rPr lang="fi-FI" sz="1800" dirty="0">
                <a:latin typeface="Arial"/>
                <a:cs typeface="Arial"/>
              </a:rPr>
              <a:t>skillsfinland.kuvat.fi</a:t>
            </a:r>
          </a:p>
          <a:p>
            <a:pPr marL="0" indent="0">
              <a:buNone/>
            </a:pPr>
            <a:endParaRPr lang="fi-FI" sz="1800" dirty="0"/>
          </a:p>
          <a:p>
            <a:pPr marL="0" indent="0">
              <a:buNone/>
            </a:pPr>
            <a:r>
              <a:rPr lang="fi-FI" sz="1800" dirty="0">
                <a:latin typeface="Arial"/>
                <a:cs typeface="Arial"/>
              </a:rPr>
              <a:t>#Ammattitaitomaajoukkue</a:t>
            </a:r>
          </a:p>
          <a:p>
            <a:pPr marL="0" indent="0">
              <a:buNone/>
            </a:pPr>
            <a:r>
              <a:rPr lang="fi-FI" sz="1800" dirty="0">
                <a:latin typeface="Arial"/>
                <a:cs typeface="Arial"/>
              </a:rPr>
              <a:t>#TeamFinland</a:t>
            </a:r>
            <a:endParaRPr lang="fi-FI" sz="1800" dirty="0"/>
          </a:p>
          <a:p>
            <a:pPr marL="0" indent="0">
              <a:buNone/>
            </a:pPr>
            <a:r>
              <a:rPr lang="fi-FI" sz="1800" dirty="0">
                <a:latin typeface="Arial"/>
                <a:cs typeface="Arial"/>
              </a:rPr>
              <a:t>#WSC2024</a:t>
            </a:r>
            <a:br>
              <a:rPr lang="fi-FI" sz="1800" dirty="0"/>
            </a:br>
            <a:r>
              <a:rPr lang="fi-FI" sz="1800" dirty="0">
                <a:latin typeface="Arial"/>
                <a:cs typeface="Arial"/>
              </a:rPr>
              <a:t>@skillsfinland</a:t>
            </a:r>
            <a:endParaRPr lang="fi-FI" sz="1800" dirty="0"/>
          </a:p>
          <a:p>
            <a:endParaRPr lang="fi-FI" sz="1800" dirty="0"/>
          </a:p>
        </p:txBody>
      </p:sp>
      <p:sp>
        <p:nvSpPr>
          <p:cNvPr id="8" name="Sisällön paikkamerkki 7">
            <a:extLst>
              <a:ext uri="{FF2B5EF4-FFF2-40B4-BE49-F238E27FC236}">
                <a16:creationId xmlns:a16="http://schemas.microsoft.com/office/drawing/2014/main" id="{05C10D6D-6227-3DE7-8E43-24F7BD6A797F}"/>
              </a:ext>
            </a:extLst>
          </p:cNvPr>
          <p:cNvSpPr>
            <a:spLocks noGrp="1"/>
          </p:cNvSpPr>
          <p:nvPr>
            <p:ph idx="13"/>
          </p:nvPr>
        </p:nvSpPr>
        <p:spPr/>
        <p:txBody>
          <a:bodyPr/>
          <a:lstStyle/>
          <a:p>
            <a:pPr marL="0" indent="0">
              <a:buNone/>
            </a:pPr>
            <a:r>
              <a:rPr lang="fi-FI" sz="2000" b="1" dirty="0"/>
              <a:t>EuroSkills </a:t>
            </a:r>
            <a:r>
              <a:rPr lang="fi-FI" sz="2000" b="1" dirty="0" err="1"/>
              <a:t>Herning</a:t>
            </a:r>
            <a:r>
              <a:rPr lang="fi-FI" sz="2000" b="1" dirty="0"/>
              <a:t> 2025</a:t>
            </a:r>
          </a:p>
          <a:p>
            <a:r>
              <a:rPr lang="fi-FI" sz="1800" dirty="0"/>
              <a:t>Kilpailijakarsinnat menossa</a:t>
            </a:r>
          </a:p>
          <a:p>
            <a:r>
              <a:rPr lang="fi-FI" sz="1800" dirty="0"/>
              <a:t>Joukkueesta viestiminen aloitetaan alkuvuodesta 2025 </a:t>
            </a:r>
          </a:p>
          <a:p>
            <a:pPr marL="0" indent="0">
              <a:buNone/>
            </a:pPr>
            <a:r>
              <a:rPr lang="fi-FI" sz="2000" b="1" dirty="0"/>
              <a:t>Abilympics Helsinki 2027</a:t>
            </a:r>
          </a:p>
          <a:p>
            <a:r>
              <a:rPr lang="fi-FI" sz="1800" dirty="0"/>
              <a:t>Yhdessä Taitaja-tapahtuman kanssa toukokuussa 2027 Helsingin Messukeskuksessa</a:t>
            </a:r>
          </a:p>
          <a:p>
            <a:r>
              <a:rPr lang="fi-FI" sz="1800" dirty="0"/>
              <a:t>Menossa konseptin ja visuaalisen ilmeen suunnittelu </a:t>
            </a:r>
          </a:p>
          <a:p>
            <a:r>
              <a:rPr lang="fi-FI" sz="1800" dirty="0"/>
              <a:t>Abilympics-kilpailujohtajan haku syksyllä 2024</a:t>
            </a:r>
          </a:p>
        </p:txBody>
      </p:sp>
    </p:spTree>
    <p:extLst>
      <p:ext uri="{BB962C8B-B14F-4D97-AF65-F5344CB8AC3E}">
        <p14:creationId xmlns:p14="http://schemas.microsoft.com/office/powerpoint/2010/main" val="3234527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A250C2-2550-A3D7-24E7-76B434620C9D}"/>
              </a:ext>
            </a:extLst>
          </p:cNvPr>
          <p:cNvSpPr>
            <a:spLocks noGrp="1"/>
          </p:cNvSpPr>
          <p:nvPr>
            <p:ph type="title"/>
          </p:nvPr>
        </p:nvSpPr>
        <p:spPr/>
        <p:txBody>
          <a:bodyPr/>
          <a:lstStyle/>
          <a:p>
            <a:r>
              <a:rPr lang="fi-FI" dirty="0"/>
              <a:t>Taitaja-kilpailu lukuina</a:t>
            </a:r>
          </a:p>
        </p:txBody>
      </p:sp>
      <p:pic>
        <p:nvPicPr>
          <p:cNvPr id="3" name="Kuva 2">
            <a:extLst>
              <a:ext uri="{FF2B5EF4-FFF2-40B4-BE49-F238E27FC236}">
                <a16:creationId xmlns:a16="http://schemas.microsoft.com/office/drawing/2014/main" id="{D812F934-E47E-FCB1-4CB6-08646E3201D9}"/>
              </a:ext>
            </a:extLst>
          </p:cNvPr>
          <p:cNvPicPr>
            <a:picLocks noChangeAspect="1"/>
          </p:cNvPicPr>
          <p:nvPr/>
        </p:nvPicPr>
        <p:blipFill rotWithShape="1">
          <a:blip r:embed="rId2">
            <a:extLst>
              <a:ext uri="{28A0092B-C50C-407E-A947-70E740481C1C}">
                <a14:useLocalDpi xmlns:a14="http://schemas.microsoft.com/office/drawing/2010/main" val="0"/>
              </a:ext>
            </a:extLst>
          </a:blip>
          <a:srcRect l="2302" t="17653" r="6330" b="11631"/>
          <a:stretch/>
        </p:blipFill>
        <p:spPr>
          <a:xfrm>
            <a:off x="487322" y="1319249"/>
            <a:ext cx="10450502" cy="4551059"/>
          </a:xfrm>
          <a:prstGeom prst="rect">
            <a:avLst/>
          </a:prstGeom>
        </p:spPr>
      </p:pic>
    </p:spTree>
    <p:extLst>
      <p:ext uri="{BB962C8B-B14F-4D97-AF65-F5344CB8AC3E}">
        <p14:creationId xmlns:p14="http://schemas.microsoft.com/office/powerpoint/2010/main" val="2061926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B4CCA0-D813-6A3B-6362-FD201B017023}"/>
              </a:ext>
            </a:extLst>
          </p:cNvPr>
          <p:cNvSpPr>
            <a:spLocks noGrp="1"/>
          </p:cNvSpPr>
          <p:nvPr>
            <p:ph type="title"/>
          </p:nvPr>
        </p:nvSpPr>
        <p:spPr>
          <a:xfrm>
            <a:off x="528618" y="206908"/>
            <a:ext cx="5208495" cy="764428"/>
          </a:xfrm>
        </p:spPr>
        <p:txBody>
          <a:bodyPr/>
          <a:lstStyle/>
          <a:p>
            <a:r>
              <a:rPr lang="fi-FI" dirty="0"/>
              <a:t>Taitaja-tapahtuma</a:t>
            </a:r>
          </a:p>
        </p:txBody>
      </p:sp>
      <p:sp>
        <p:nvSpPr>
          <p:cNvPr id="4" name="Kuvan paikkamerkki 3">
            <a:extLst>
              <a:ext uri="{FF2B5EF4-FFF2-40B4-BE49-F238E27FC236}">
                <a16:creationId xmlns:a16="http://schemas.microsoft.com/office/drawing/2014/main" id="{D1DC4C6D-248A-8DC4-0568-72CE1C696C0B}"/>
              </a:ext>
            </a:extLst>
          </p:cNvPr>
          <p:cNvSpPr>
            <a:spLocks noGrp="1"/>
          </p:cNvSpPr>
          <p:nvPr>
            <p:ph type="pic" idx="13"/>
          </p:nvPr>
        </p:nvSpPr>
        <p:spPr/>
        <p:txBody>
          <a:bodyPr/>
          <a:lstStyle/>
          <a:p>
            <a:endParaRPr lang="fi-FI"/>
          </a:p>
        </p:txBody>
      </p:sp>
      <p:pic>
        <p:nvPicPr>
          <p:cNvPr id="5" name="Kuvan paikkamerkki 4" descr="Kuva, joka sisältää kohteen henkilö, väkijoukko, henkilöt, julkaise&#10;&#10;Kuvaus luotu automaattisesti">
            <a:extLst>
              <a:ext uri="{FF2B5EF4-FFF2-40B4-BE49-F238E27FC236}">
                <a16:creationId xmlns:a16="http://schemas.microsoft.com/office/drawing/2014/main" id="{6897EAEC-0B88-82A7-F628-C314E6B88D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000" y="0"/>
            <a:ext cx="6096000" cy="6858000"/>
          </a:xfrm>
          <a:prstGeom prst="rect">
            <a:avLst/>
          </a:prstGeom>
          <a:solidFill>
            <a:schemeClr val="bg1">
              <a:lumMod val="95000"/>
            </a:schemeClr>
          </a:solidFill>
        </p:spPr>
      </p:pic>
      <p:pic>
        <p:nvPicPr>
          <p:cNvPr id="6" name="Kuva 5" descr="Kuva, joka sisältää kohteen teksti, Grafiikka, Fontti, logo&#10;&#10;Kuvaus luotu automaattisesti">
            <a:extLst>
              <a:ext uri="{FF2B5EF4-FFF2-40B4-BE49-F238E27FC236}">
                <a16:creationId xmlns:a16="http://schemas.microsoft.com/office/drawing/2014/main" id="{78843E6B-9BCD-7C40-79AA-67876950C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7" y="5882053"/>
            <a:ext cx="1108474" cy="680349"/>
          </a:xfrm>
          <a:prstGeom prst="rect">
            <a:avLst/>
          </a:prstGeom>
        </p:spPr>
      </p:pic>
      <p:sp>
        <p:nvSpPr>
          <p:cNvPr id="9" name="Sisällön paikkamerkki 2">
            <a:extLst>
              <a:ext uri="{FF2B5EF4-FFF2-40B4-BE49-F238E27FC236}">
                <a16:creationId xmlns:a16="http://schemas.microsoft.com/office/drawing/2014/main" id="{5FF56CAF-36F9-F8B4-D635-52D2F9AF1645}"/>
              </a:ext>
            </a:extLst>
          </p:cNvPr>
          <p:cNvSpPr>
            <a:spLocks noGrp="1"/>
          </p:cNvSpPr>
          <p:nvPr>
            <p:ph idx="1"/>
          </p:nvPr>
        </p:nvSpPr>
        <p:spPr>
          <a:xfrm>
            <a:off x="528618" y="971336"/>
            <a:ext cx="5410500" cy="3960000"/>
          </a:xfrm>
        </p:spPr>
        <p:txBody>
          <a:bodyPr/>
          <a:lstStyle/>
          <a:p>
            <a:r>
              <a:rPr lang="fi-FI" sz="1800" dirty="0"/>
              <a:t>Suomen suurin vuosittainen ammatillisen koulutuksen tapahtuma. Valtakunnallinen tapahtuma, jonka toteutuspaikka vaihtuu vuosittain.</a:t>
            </a:r>
          </a:p>
          <a:p>
            <a:r>
              <a:rPr lang="fi-FI" sz="1800" dirty="0"/>
              <a:t>Skills Finland luovuttaa järjestämisvastuun koulutuksen järjestäjälle, kouluttaa lajitoimijat ja toimii tapahtuman aktiivisena kehittäjänä.</a:t>
            </a:r>
          </a:p>
          <a:p>
            <a:r>
              <a:rPr lang="fi-FI" sz="1800" dirty="0"/>
              <a:t>Yksi pääjärjestäjä, vuosittain vaihteleva määrä kanssajärjestäjiä. </a:t>
            </a:r>
          </a:p>
          <a:p>
            <a:r>
              <a:rPr lang="fi-FI" sz="1800" dirty="0"/>
              <a:t>Semifinaaleja järjestämässä noin XX oppilaitosta vuosittain. Semifinaalit olennainen osa Taitajaa. </a:t>
            </a:r>
          </a:p>
          <a:p>
            <a:r>
              <a:rPr lang="fi-FI" sz="1800" dirty="0"/>
              <a:t>Opiskelijat mukana tekemässä tapahtumaa.</a:t>
            </a:r>
          </a:p>
          <a:p>
            <a:r>
              <a:rPr lang="fi-FI" sz="1800" dirty="0"/>
              <a:t>Pääkohderyhmänä alueen yläkoululaiset ja muut ammatinvalintaa pohtivat. </a:t>
            </a:r>
          </a:p>
          <a:p>
            <a:r>
              <a:rPr lang="fi-FI" sz="1800" dirty="0"/>
              <a:t>Kymmeniä tuhansia kävijöitä, ennätys</a:t>
            </a:r>
            <a:br>
              <a:rPr lang="fi-FI" sz="1800" dirty="0"/>
            </a:br>
            <a:r>
              <a:rPr lang="fi-FI" sz="1800" dirty="0"/>
              <a:t>100 000 Helsingissä vuonna 2017.</a:t>
            </a:r>
          </a:p>
        </p:txBody>
      </p:sp>
    </p:spTree>
    <p:extLst>
      <p:ext uri="{BB962C8B-B14F-4D97-AF65-F5344CB8AC3E}">
        <p14:creationId xmlns:p14="http://schemas.microsoft.com/office/powerpoint/2010/main" val="3221499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84FA13-D3A6-A6F2-1AB0-A0492C02F6AB}"/>
              </a:ext>
            </a:extLst>
          </p:cNvPr>
          <p:cNvSpPr>
            <a:spLocks noGrp="1"/>
          </p:cNvSpPr>
          <p:nvPr>
            <p:ph type="title"/>
          </p:nvPr>
        </p:nvSpPr>
        <p:spPr/>
        <p:txBody>
          <a:bodyPr/>
          <a:lstStyle/>
          <a:p>
            <a:r>
              <a:rPr lang="fi-FI" dirty="0" err="1"/>
              <a:t>TaitajaPLUS</a:t>
            </a:r>
            <a:r>
              <a:rPr lang="fi-FI" dirty="0"/>
              <a:t>-lajit</a:t>
            </a:r>
          </a:p>
        </p:txBody>
      </p:sp>
      <p:sp>
        <p:nvSpPr>
          <p:cNvPr id="4" name="Kuvan paikkamerkki 3">
            <a:extLst>
              <a:ext uri="{FF2B5EF4-FFF2-40B4-BE49-F238E27FC236}">
                <a16:creationId xmlns:a16="http://schemas.microsoft.com/office/drawing/2014/main" id="{F40C045C-863B-09B4-F5FB-BC2075A0E5C9}"/>
              </a:ext>
            </a:extLst>
          </p:cNvPr>
          <p:cNvSpPr>
            <a:spLocks noGrp="1"/>
          </p:cNvSpPr>
          <p:nvPr>
            <p:ph type="pic" idx="13"/>
          </p:nvPr>
        </p:nvSpPr>
        <p:spPr/>
        <p:txBody>
          <a:bodyPr/>
          <a:lstStyle/>
          <a:p>
            <a:endParaRPr lang="fi-FI"/>
          </a:p>
        </p:txBody>
      </p:sp>
      <p:sp>
        <p:nvSpPr>
          <p:cNvPr id="5" name="Sisällön paikkamerkki 2">
            <a:extLst>
              <a:ext uri="{FF2B5EF4-FFF2-40B4-BE49-F238E27FC236}">
                <a16:creationId xmlns:a16="http://schemas.microsoft.com/office/drawing/2014/main" id="{B9A612D9-ECC2-AA42-4CF7-FC3976A4E75C}"/>
              </a:ext>
            </a:extLst>
          </p:cNvPr>
          <p:cNvSpPr>
            <a:spLocks noGrp="1"/>
          </p:cNvSpPr>
          <p:nvPr>
            <p:ph idx="1"/>
          </p:nvPr>
        </p:nvSpPr>
        <p:spPr>
          <a:xfrm>
            <a:off x="573740" y="1596013"/>
            <a:ext cx="5208495" cy="3960000"/>
          </a:xfrm>
        </p:spPr>
        <p:txBody>
          <a:bodyPr/>
          <a:lstStyle/>
          <a:p>
            <a:r>
              <a:rPr lang="fi-FI" sz="2200" dirty="0"/>
              <a:t>Taitaja-kilpailussa on vuosittain noin 3–5 </a:t>
            </a:r>
            <a:r>
              <a:rPr lang="fi-FI" sz="2200" dirty="0" err="1"/>
              <a:t>TaitajaPLUS</a:t>
            </a:r>
            <a:r>
              <a:rPr lang="fi-FI" sz="2200" dirty="0"/>
              <a:t>-lajia erityistä tukea tarvitseville opiskelijoille.</a:t>
            </a:r>
          </a:p>
          <a:p>
            <a:r>
              <a:rPr lang="fi-FI" sz="2200" dirty="0"/>
              <a:t>Lajeihin voivat osallistua kaikki opiskelijat, joille on tehty erityisen tuen päätös. Ei yläikärajaa.</a:t>
            </a:r>
          </a:p>
          <a:p>
            <a:r>
              <a:rPr lang="fi-FI" sz="2200" dirty="0"/>
              <a:t>Tavoitteena edistää ammatillisen erityisopetuksen tunnettavuutta sekä erityisopiskelijoiden työllistymistä.</a:t>
            </a:r>
          </a:p>
        </p:txBody>
      </p:sp>
      <p:pic>
        <p:nvPicPr>
          <p:cNvPr id="6" name="Kuvan paikkamerkki 10" descr="Kuva, joka sisältää kohteen henkilö, vaate, Ihmisen kasvot, kokki&#10;&#10;Kuvaus luotu automaattisesti">
            <a:extLst>
              <a:ext uri="{FF2B5EF4-FFF2-40B4-BE49-F238E27FC236}">
                <a16:creationId xmlns:a16="http://schemas.microsoft.com/office/drawing/2014/main" id="{81B3674E-6991-7725-48CD-EB428B2F7940}"/>
              </a:ext>
            </a:extLst>
          </p:cNvPr>
          <p:cNvPicPr>
            <a:picLocks noChangeAspect="1"/>
          </p:cNvPicPr>
          <p:nvPr/>
        </p:nvPicPr>
        <p:blipFill>
          <a:blip r:embed="rId2">
            <a:extLst>
              <a:ext uri="{28A0092B-C50C-407E-A947-70E740481C1C}">
                <a14:useLocalDpi xmlns:a14="http://schemas.microsoft.com/office/drawing/2010/main" val="0"/>
              </a:ext>
            </a:extLst>
          </a:blip>
          <a:srcRect t="1080" b="1080"/>
          <a:stretch>
            <a:fillRect/>
          </a:stretch>
        </p:blipFill>
        <p:spPr>
          <a:xfrm>
            <a:off x="6096000" y="0"/>
            <a:ext cx="6096000" cy="6858000"/>
          </a:xfrm>
          <a:prstGeom prst="rect">
            <a:avLst/>
          </a:prstGeom>
          <a:solidFill>
            <a:schemeClr val="bg1">
              <a:lumMod val="95000"/>
            </a:schemeClr>
          </a:solidFill>
        </p:spPr>
      </p:pic>
      <p:pic>
        <p:nvPicPr>
          <p:cNvPr id="8" name="Kuva 7" descr="Kuva, joka sisältää kohteen Grafiikka, Fontti, graafinen suunnittelu, logo&#10;&#10;Kuvaus luotu automaattisesti">
            <a:extLst>
              <a:ext uri="{FF2B5EF4-FFF2-40B4-BE49-F238E27FC236}">
                <a16:creationId xmlns:a16="http://schemas.microsoft.com/office/drawing/2014/main" id="{E49F64E9-3289-D22A-BDF0-06D9CE356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834" y="5987290"/>
            <a:ext cx="881700" cy="469874"/>
          </a:xfrm>
          <a:prstGeom prst="rect">
            <a:avLst/>
          </a:prstGeom>
        </p:spPr>
      </p:pic>
    </p:spTree>
    <p:extLst>
      <p:ext uri="{BB962C8B-B14F-4D97-AF65-F5344CB8AC3E}">
        <p14:creationId xmlns:p14="http://schemas.microsoft.com/office/powerpoint/2010/main" val="1554362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D1D98A-C790-0485-E6EA-D92C7637E171}"/>
              </a:ext>
            </a:extLst>
          </p:cNvPr>
          <p:cNvSpPr>
            <a:spLocks noGrp="1"/>
          </p:cNvSpPr>
          <p:nvPr>
            <p:ph type="title"/>
          </p:nvPr>
        </p:nvSpPr>
        <p:spPr/>
        <p:txBody>
          <a:bodyPr/>
          <a:lstStyle/>
          <a:p>
            <a:r>
              <a:rPr lang="fi-FI" dirty="0"/>
              <a:t>Taitajien Taitaja</a:t>
            </a:r>
          </a:p>
        </p:txBody>
      </p:sp>
      <p:pic>
        <p:nvPicPr>
          <p:cNvPr id="7" name="Kuvan paikkamerkki 6" descr="Kuva, joka sisältää kohteen ajoneuvo, pyörä, maa-ajoneuvo, rengas&#10;&#10;Kuvaus luotu automaattisesti">
            <a:extLst>
              <a:ext uri="{FF2B5EF4-FFF2-40B4-BE49-F238E27FC236}">
                <a16:creationId xmlns:a16="http://schemas.microsoft.com/office/drawing/2014/main" id="{50E1B73D-6976-6B3F-33DC-E3E6236692D7}"/>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a:stretch>
            <a:fillRect/>
          </a:stretch>
        </p:blipFill>
        <p:spPr/>
      </p:pic>
      <p:sp>
        <p:nvSpPr>
          <p:cNvPr id="5" name="Sisällön paikkamerkki 2">
            <a:extLst>
              <a:ext uri="{FF2B5EF4-FFF2-40B4-BE49-F238E27FC236}">
                <a16:creationId xmlns:a16="http://schemas.microsoft.com/office/drawing/2014/main" id="{278A385D-4304-A07E-43EC-256D173ED9FC}"/>
              </a:ext>
            </a:extLst>
          </p:cNvPr>
          <p:cNvSpPr>
            <a:spLocks noGrp="1"/>
          </p:cNvSpPr>
          <p:nvPr>
            <p:ph idx="1"/>
          </p:nvPr>
        </p:nvSpPr>
        <p:spPr>
          <a:xfrm>
            <a:off x="573740" y="1596013"/>
            <a:ext cx="5208495" cy="3960000"/>
          </a:xfrm>
        </p:spPr>
        <p:txBody>
          <a:bodyPr/>
          <a:lstStyle/>
          <a:p>
            <a:r>
              <a:rPr lang="fi-FI" sz="2000" dirty="0"/>
              <a:t>valitaan Taitaja-kilpailun kultamitalisteista</a:t>
            </a:r>
          </a:p>
          <a:p>
            <a:r>
              <a:rPr lang="fi-FI" sz="2000" dirty="0"/>
              <a:t>luonteeltaan positiivinen ja ulospäin suuntautunut, oman lajinsa sekä ammatillisen koulutuksen edustaja</a:t>
            </a:r>
          </a:p>
          <a:p>
            <a:r>
              <a:rPr lang="fi-FI" sz="2000" dirty="0"/>
              <a:t>edustaa vuoden ajan Skills Finlandia ja kilpailutoimintaa.</a:t>
            </a:r>
          </a:p>
          <a:p>
            <a:r>
              <a:rPr lang="fi-FI" sz="2000" dirty="0"/>
              <a:t>Taitajien Taitaja 2024 on kiinteistönhoito-lajissa kilpaillut Max Miettunen Omniasta.</a:t>
            </a:r>
          </a:p>
          <a:p>
            <a:r>
              <a:rPr lang="fi-FI" sz="2000" dirty="0"/>
              <a:t>Maxista tehtyä videota voi näyttää esim. oppilaitosten omissa tilaisuuksissa. Video on julkaistu Skills </a:t>
            </a:r>
            <a:r>
              <a:rPr lang="fi-FI" sz="2000"/>
              <a:t>Finlandin YouTube-kanavalla</a:t>
            </a:r>
            <a:r>
              <a:rPr lang="fi-FI" sz="2000" dirty="0"/>
              <a:t>.</a:t>
            </a:r>
          </a:p>
          <a:p>
            <a:pPr marL="0" indent="0">
              <a:buNone/>
            </a:pPr>
            <a:endParaRPr lang="fi-FI" dirty="0"/>
          </a:p>
        </p:txBody>
      </p:sp>
      <p:pic>
        <p:nvPicPr>
          <p:cNvPr id="8" name="Kuva 7" descr="Kuva, joka sisältää kohteen teksti, Grafiikka, Fontti, logo&#10;&#10;Kuvaus luotu automaattisesti">
            <a:extLst>
              <a:ext uri="{FF2B5EF4-FFF2-40B4-BE49-F238E27FC236}">
                <a16:creationId xmlns:a16="http://schemas.microsoft.com/office/drawing/2014/main" id="{970A61FD-6C27-80E9-CDFD-BF94CEFEC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7" y="5882053"/>
            <a:ext cx="1108474" cy="680349"/>
          </a:xfrm>
          <a:prstGeom prst="rect">
            <a:avLst/>
          </a:prstGeom>
        </p:spPr>
      </p:pic>
    </p:spTree>
    <p:extLst>
      <p:ext uri="{BB962C8B-B14F-4D97-AF65-F5344CB8AC3E}">
        <p14:creationId xmlns:p14="http://schemas.microsoft.com/office/powerpoint/2010/main" val="2158002816"/>
      </p:ext>
    </p:extLst>
  </p:cSld>
  <p:clrMapOvr>
    <a:masterClrMapping/>
  </p:clrMapOvr>
</p:sld>
</file>

<file path=ppt/theme/theme1.xml><?xml version="1.0" encoding="utf-8"?>
<a:theme xmlns:a="http://schemas.openxmlformats.org/drawingml/2006/main" name="Taitaja">
  <a:themeElements>
    <a:clrScheme name="SkillsFinland">
      <a:dk1>
        <a:sysClr val="windowText" lastClr="000000"/>
      </a:dk1>
      <a:lt1>
        <a:sysClr val="window" lastClr="FFFFFF"/>
      </a:lt1>
      <a:dk2>
        <a:srgbClr val="052A5E"/>
      </a:dk2>
      <a:lt2>
        <a:srgbClr val="E7E6E6"/>
      </a:lt2>
      <a:accent1>
        <a:srgbClr val="D51067"/>
      </a:accent1>
      <a:accent2>
        <a:srgbClr val="FFE200"/>
      </a:accent2>
      <a:accent3>
        <a:srgbClr val="97D700"/>
      </a:accent3>
      <a:accent4>
        <a:srgbClr val="FBB654"/>
      </a:accent4>
      <a:accent5>
        <a:srgbClr val="00BBE6"/>
      </a:accent5>
      <a:accent6>
        <a:srgbClr val="A483B0"/>
      </a:accent6>
      <a:hlink>
        <a:srgbClr val="0563C1"/>
      </a:hlink>
      <a:folHlink>
        <a:srgbClr val="954F72"/>
      </a:folHlink>
    </a:clrScheme>
    <a:fontScheme name="Taitaja202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aitaja2025_esityspohja  -  Vain luku" id="{6154FA3B-3BD1-4EEB-A59E-F2AC44E7339B}" vid="{55B4619A-7B40-42EE-B211-87FC5852F557}"/>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860D66A8990604E825104B425FD9CF6" ma:contentTypeVersion="18" ma:contentTypeDescription="Luo uusi asiakirja." ma:contentTypeScope="" ma:versionID="9086eb7f6f4e67b625286465350ee1b2">
  <xsd:schema xmlns:xsd="http://www.w3.org/2001/XMLSchema" xmlns:xs="http://www.w3.org/2001/XMLSchema" xmlns:p="http://schemas.microsoft.com/office/2006/metadata/properties" xmlns:ns2="664cf8aa-479b-41a6-b983-8ed71bfa595f" xmlns:ns3="415bc454-0116-44d5-ada6-f4149a751ef0" targetNamespace="http://schemas.microsoft.com/office/2006/metadata/properties" ma:root="true" ma:fieldsID="868a826a5f528d57d53e417291361a27" ns2:_="" ns3:_="">
    <xsd:import namespace="664cf8aa-479b-41a6-b983-8ed71bfa595f"/>
    <xsd:import namespace="415bc454-0116-44d5-ada6-f4149a751e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cf8aa-479b-41a6-b983-8ed71bfa5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bf87b0b9-0b66-4bb5-9229-c073653e85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5bc454-0116-44d5-ada6-f4149a751ef0"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180551b5-30f3-47f1-8006-4638cb736f84}" ma:internalName="TaxCatchAll" ma:showField="CatchAllData" ma:web="415bc454-0116-44d5-ada6-f4149a751e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15bc454-0116-44d5-ada6-f4149a751ef0" xsi:nil="true"/>
    <lcf76f155ced4ddcb4097134ff3c332f xmlns="664cf8aa-479b-41a6-b983-8ed71bfa595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CF1873-0B18-48F8-BEE4-89C83DBDB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4cf8aa-479b-41a6-b983-8ed71bfa595f"/>
    <ds:schemaRef ds:uri="415bc454-0116-44d5-ada6-f4149a751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ADA067-DAF7-4055-ACA5-4578DBB014F1}">
  <ds:schemaRefs>
    <ds:schemaRef ds:uri="http://schemas.microsoft.com/sharepoint/v3/contenttype/forms"/>
  </ds:schemaRefs>
</ds:datastoreItem>
</file>

<file path=customXml/itemProps3.xml><?xml version="1.0" encoding="utf-8"?>
<ds:datastoreItem xmlns:ds="http://schemas.openxmlformats.org/officeDocument/2006/customXml" ds:itemID="{93044771-B450-4E8B-BA15-F3851D4CC977}">
  <ds:schemaRefs>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infopath/2007/PartnerControls"/>
    <ds:schemaRef ds:uri="52cbcb99-9593-4b68-8205-fc6186f27faa"/>
    <ds:schemaRef ds:uri="bf5f0147-f0b8-4fd5-8422-d52c351c9842"/>
    <ds:schemaRef ds:uri="83dde695-049a-490e-bcb8-0e4d23e0621a"/>
    <ds:schemaRef ds:uri="c700d927-8dd6-4007-86fb-ed4450e24633"/>
    <ds:schemaRef ds:uri="415bc454-0116-44d5-ada6-f4149a751ef0"/>
    <ds:schemaRef ds:uri="664cf8aa-479b-41a6-b983-8ed71bfa595f"/>
  </ds:schemaRefs>
</ds:datastoreItem>
</file>

<file path=docProps/app.xml><?xml version="1.0" encoding="utf-8"?>
<Properties xmlns="http://schemas.openxmlformats.org/officeDocument/2006/extended-properties" xmlns:vt="http://schemas.openxmlformats.org/officeDocument/2006/docPropsVTypes">
  <Template>Taitaja2025_esityspohja</Template>
  <TotalTime>4252</TotalTime>
  <Words>1333</Words>
  <Application>Microsoft Office PowerPoint</Application>
  <PresentationFormat>Laajakuva</PresentationFormat>
  <Paragraphs>198</Paragraphs>
  <Slides>29</Slides>
  <Notes>0</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29</vt:i4>
      </vt:variant>
    </vt:vector>
  </HeadingPairs>
  <TitlesOfParts>
    <vt:vector size="37" baseType="lpstr">
      <vt:lpstr>Arial</vt:lpstr>
      <vt:lpstr>Arial Black</vt:lpstr>
      <vt:lpstr>Calibri</vt:lpstr>
      <vt:lpstr>Courier New</vt:lpstr>
      <vt:lpstr>Frutiger LT Com 45 Light</vt:lpstr>
      <vt:lpstr>Frutiger LT Pro Roman</vt:lpstr>
      <vt:lpstr>Wingdings</vt:lpstr>
      <vt:lpstr>Taitaja</vt:lpstr>
      <vt:lpstr>Taitaja/Skills-info viestijöille 5.9.2024</vt:lpstr>
      <vt:lpstr>Käytännön asioita</vt:lpstr>
      <vt:lpstr>Skills Finland</vt:lpstr>
      <vt:lpstr>Kansalliset ja kansainväliset kilpailut</vt:lpstr>
      <vt:lpstr>Kv. kilpailut syksyllä 2024</vt:lpstr>
      <vt:lpstr>Taitaja-kilpailu lukuina</vt:lpstr>
      <vt:lpstr>Taitaja-tapahtuma</vt:lpstr>
      <vt:lpstr>TaitajaPLUS-lajit</vt:lpstr>
      <vt:lpstr>Taitajien Taitaja</vt:lpstr>
      <vt:lpstr>PowerPoint-esitys</vt:lpstr>
      <vt:lpstr>Kysely viestijöille Taitaja2024-tapahtuman jälkeen 1/4</vt:lpstr>
      <vt:lpstr>Kysely viestijöille Taitaja2024-tapahtuman jälkeen 2/4</vt:lpstr>
      <vt:lpstr>Kysely viestijöille Taitaja2024-tapahtuman jälkeen 3/4</vt:lpstr>
      <vt:lpstr>Kysely viestijöille Taitaja2024-tapahtuman jälkeen 4/4</vt:lpstr>
      <vt:lpstr>Taitaja2025 Turku viestintäinfo</vt:lpstr>
      <vt:lpstr>Taitaja2025 Turku-finaali</vt:lpstr>
      <vt:lpstr>Taitaja2025 Turku</vt:lpstr>
      <vt:lpstr>Taitaja2025 Turku</vt:lpstr>
      <vt:lpstr>Materiaalipankki</vt:lpstr>
      <vt:lpstr>Taitaja2025 Turku somessa</vt:lpstr>
      <vt:lpstr>Taitaja2025 viestinnän vuosikello semifinaaleille</vt:lpstr>
      <vt:lpstr>Semifinaalit Taitaja2025</vt:lpstr>
      <vt:lpstr>Semifinaalitiedotteet</vt:lpstr>
      <vt:lpstr>Semifinaalijärjestäjien somekampanjat</vt:lpstr>
      <vt:lpstr>Semifinaalien kilpailijoiden somekampanja</vt:lpstr>
      <vt:lpstr>Muutokset lajeissa</vt:lpstr>
      <vt:lpstr>Ajankohtaiset</vt:lpstr>
      <vt:lpstr>Oppilaitosten hyviä käytäntöjä? Toiveita? Ideoita?</vt:lpstr>
      <vt:lpstr>PowerPoint-esitys</vt:lpstr>
    </vt:vector>
  </TitlesOfParts>
  <Company>Turun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Vesa Valkonen</dc:creator>
  <cp:lastModifiedBy>Katja Katajamäki</cp:lastModifiedBy>
  <cp:revision>20</cp:revision>
  <dcterms:created xsi:type="dcterms:W3CDTF">2023-11-21T10:04:53Z</dcterms:created>
  <dcterms:modified xsi:type="dcterms:W3CDTF">2024-09-03T10:11:33Z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0x0101000AD34BED78FF73449830559A41955490</vt:lpwstr>
  </property>
  <property fmtid="{D5CDD505-2E9C-101B-9397-08002B2CF9AE}" pid="3" name="MediaServiceImageTags">
    <vt:lpwstr/>
  </property>
</Properties>
</file>